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8" d="100"/>
          <a:sy n="78" d="100"/>
        </p:scale>
        <p:origin x="64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9/13/2016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9/13/2016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9/13/2016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9/13/2016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9/13/2016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9/13/2016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9/13/2016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9/13/2016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9/13/2016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9/13/2016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9/13/2016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9/13/2016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9/13/2016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9/13/2016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9/13/2016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9/13/2016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9/13/2016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9/13/2016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Depth of Knowledge Vocabulary</a:t>
            </a:r>
            <a:r>
              <a:rPr lang="en-US" smtClean="0"/>
              <a:t>	 List 2</a:t>
            </a:r>
            <a:endParaRPr lang="en-US" dirty="0"/>
          </a:p>
        </p:txBody>
      </p:sp>
      <p:sp>
        <p:nvSpPr>
          <p:cNvPr id="3" name="Subtitle 2"/>
          <p:cNvSpPr>
            <a:spLocks noGrp="1"/>
          </p:cNvSpPr>
          <p:nvPr>
            <p:ph type="subTitle" idx="1"/>
          </p:nvPr>
        </p:nvSpPr>
        <p:spPr>
          <a:xfrm>
            <a:off x="1154954" y="4777381"/>
            <a:ext cx="10363535" cy="1446439"/>
          </a:xfrm>
        </p:spPr>
        <p:txBody>
          <a:bodyPr>
            <a:normAutofit fontScale="92500" lnSpcReduction="20000"/>
          </a:bodyPr>
          <a:lstStyle/>
          <a:p>
            <a:r>
              <a:rPr lang="en-US" dirty="0" smtClean="0"/>
              <a:t>List 2</a:t>
            </a:r>
          </a:p>
          <a:p>
            <a:r>
              <a:rPr lang="en-US" dirty="0" smtClean="0"/>
              <a:t>Objective:  The purpose of this lesson is to help student learn how to dissect language in order to better understand question by using academic vocabulary!</a:t>
            </a:r>
          </a:p>
          <a:p>
            <a:r>
              <a:rPr lang="en-US" dirty="0" smtClean="0"/>
              <a:t>I know they’ve learned it when they pass weekly exams on vocabulary comprehension.</a:t>
            </a:r>
            <a:endParaRPr lang="en-US" dirty="0"/>
          </a:p>
        </p:txBody>
      </p:sp>
    </p:spTree>
    <p:extLst>
      <p:ext uri="{BB962C8B-B14F-4D97-AF65-F5344CB8AC3E}">
        <p14:creationId xmlns:p14="http://schemas.microsoft.com/office/powerpoint/2010/main" val="2285046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Justify</a:t>
            </a:r>
            <a:endParaRPr lang="en-US" dirty="0"/>
          </a:p>
        </p:txBody>
      </p:sp>
      <p:sp>
        <p:nvSpPr>
          <p:cNvPr id="3" name="Content Placeholder 2"/>
          <p:cNvSpPr>
            <a:spLocks noGrp="1"/>
          </p:cNvSpPr>
          <p:nvPr>
            <p:ph idx="1"/>
          </p:nvPr>
        </p:nvSpPr>
        <p:spPr/>
        <p:txBody>
          <a:bodyPr>
            <a:normAutofit lnSpcReduction="10000"/>
          </a:bodyPr>
          <a:lstStyle/>
          <a:p>
            <a:r>
              <a:rPr lang="en-US" sz="3200" dirty="0"/>
              <a:t>to defend or uphold as warranted or </a:t>
            </a:r>
            <a:r>
              <a:rPr lang="en-US" sz="3200" dirty="0" smtClean="0"/>
              <a:t>well-grounded</a:t>
            </a:r>
          </a:p>
          <a:p>
            <a:r>
              <a:rPr lang="en-US" sz="3200" i="1" u="sng" dirty="0" smtClean="0"/>
              <a:t>Justify the proposal for </a:t>
            </a:r>
          </a:p>
          <a:p>
            <a:pPr marL="0" indent="0">
              <a:buNone/>
            </a:pPr>
            <a:r>
              <a:rPr lang="en-US" sz="3200" i="1" u="sng" dirty="0"/>
              <a:t>t</a:t>
            </a:r>
            <a:r>
              <a:rPr lang="en-US" sz="3200" i="1" u="sng" dirty="0" smtClean="0"/>
              <a:t>eachers to be permitted</a:t>
            </a:r>
          </a:p>
          <a:p>
            <a:pPr marL="0" indent="0">
              <a:buNone/>
            </a:pPr>
            <a:r>
              <a:rPr lang="en-US" sz="3200" i="1" u="sng" dirty="0"/>
              <a:t>t</a:t>
            </a:r>
            <a:r>
              <a:rPr lang="en-US" sz="3200" i="1" u="sng" dirty="0" smtClean="0"/>
              <a:t>o carry guns while on the </a:t>
            </a:r>
          </a:p>
          <a:p>
            <a:pPr marL="0" indent="0">
              <a:buNone/>
            </a:pPr>
            <a:r>
              <a:rPr lang="en-US" sz="3200" i="1" u="sng" dirty="0" smtClean="0"/>
              <a:t>job.</a:t>
            </a:r>
            <a:endParaRPr lang="en-US" sz="3200" i="1" u="sng" dirty="0"/>
          </a:p>
        </p:txBody>
      </p:sp>
      <p:pic>
        <p:nvPicPr>
          <p:cNvPr id="4" name="Picture 3"/>
          <p:cNvPicPr>
            <a:picLocks noChangeAspect="1"/>
          </p:cNvPicPr>
          <p:nvPr/>
        </p:nvPicPr>
        <p:blipFill>
          <a:blip r:embed="rId2"/>
          <a:stretch>
            <a:fillRect/>
          </a:stretch>
        </p:blipFill>
        <p:spPr>
          <a:xfrm>
            <a:off x="9285255" y="973668"/>
            <a:ext cx="2230314" cy="1516941"/>
          </a:xfrm>
          <a:prstGeom prst="rect">
            <a:avLst/>
          </a:prstGeom>
        </p:spPr>
      </p:pic>
      <p:pic>
        <p:nvPicPr>
          <p:cNvPr id="5" name="Picture 4"/>
          <p:cNvPicPr>
            <a:picLocks noChangeAspect="1"/>
          </p:cNvPicPr>
          <p:nvPr/>
        </p:nvPicPr>
        <p:blipFill>
          <a:blip r:embed="rId3"/>
          <a:stretch>
            <a:fillRect/>
          </a:stretch>
        </p:blipFill>
        <p:spPr>
          <a:xfrm>
            <a:off x="6621527" y="3200013"/>
            <a:ext cx="5327457" cy="3545180"/>
          </a:xfrm>
          <a:prstGeom prst="rect">
            <a:avLst/>
          </a:prstGeom>
        </p:spPr>
      </p:pic>
      <p:sp>
        <p:nvSpPr>
          <p:cNvPr id="6" name="SMARTInkShape-58"/>
          <p:cNvSpPr/>
          <p:nvPr/>
        </p:nvSpPr>
        <p:spPr>
          <a:xfrm>
            <a:off x="2180499" y="3071813"/>
            <a:ext cx="1236596" cy="35719"/>
          </a:xfrm>
          <a:custGeom>
            <a:avLst/>
            <a:gdLst/>
            <a:ahLst/>
            <a:cxnLst/>
            <a:rect l="0" t="0" r="0" b="0"/>
            <a:pathLst>
              <a:path w="1236596" h="35719">
                <a:moveTo>
                  <a:pt x="10251" y="23812"/>
                </a:moveTo>
                <a:lnTo>
                  <a:pt x="0" y="23812"/>
                </a:lnTo>
                <a:lnTo>
                  <a:pt x="54678" y="23812"/>
                </a:lnTo>
                <a:lnTo>
                  <a:pt x="97224" y="20284"/>
                </a:lnTo>
                <a:lnTo>
                  <a:pt x="155927" y="12641"/>
                </a:lnTo>
                <a:lnTo>
                  <a:pt x="207625" y="12051"/>
                </a:lnTo>
                <a:lnTo>
                  <a:pt x="253206" y="11949"/>
                </a:lnTo>
                <a:lnTo>
                  <a:pt x="300225" y="5598"/>
                </a:lnTo>
                <a:lnTo>
                  <a:pt x="353991" y="1658"/>
                </a:lnTo>
                <a:lnTo>
                  <a:pt x="411814" y="491"/>
                </a:lnTo>
                <a:lnTo>
                  <a:pt x="470839" y="145"/>
                </a:lnTo>
                <a:lnTo>
                  <a:pt x="530220" y="43"/>
                </a:lnTo>
                <a:lnTo>
                  <a:pt x="573401" y="19"/>
                </a:lnTo>
                <a:lnTo>
                  <a:pt x="617727" y="8"/>
                </a:lnTo>
                <a:lnTo>
                  <a:pt x="659477" y="3"/>
                </a:lnTo>
                <a:lnTo>
                  <a:pt x="703608" y="1"/>
                </a:lnTo>
                <a:lnTo>
                  <a:pt x="748358" y="0"/>
                </a:lnTo>
                <a:lnTo>
                  <a:pt x="790295" y="0"/>
                </a:lnTo>
                <a:lnTo>
                  <a:pt x="830982" y="0"/>
                </a:lnTo>
                <a:lnTo>
                  <a:pt x="871114" y="1322"/>
                </a:lnTo>
                <a:lnTo>
                  <a:pt x="910999" y="6320"/>
                </a:lnTo>
                <a:lnTo>
                  <a:pt x="950775" y="9423"/>
                </a:lnTo>
                <a:lnTo>
                  <a:pt x="1006827" y="14698"/>
                </a:lnTo>
                <a:lnTo>
                  <a:pt x="1056950" y="21112"/>
                </a:lnTo>
                <a:lnTo>
                  <a:pt x="1114973" y="23279"/>
                </a:lnTo>
                <a:lnTo>
                  <a:pt x="1173199" y="33165"/>
                </a:lnTo>
                <a:lnTo>
                  <a:pt x="1236595" y="3571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59"/>
          <p:cNvSpPr/>
          <p:nvPr/>
        </p:nvSpPr>
        <p:spPr>
          <a:xfrm>
            <a:off x="4452938" y="3059919"/>
            <a:ext cx="1297782" cy="47613"/>
          </a:xfrm>
          <a:custGeom>
            <a:avLst/>
            <a:gdLst/>
            <a:ahLst/>
            <a:cxnLst/>
            <a:rect l="0" t="0" r="0" b="0"/>
            <a:pathLst>
              <a:path w="1297782" h="47613">
                <a:moveTo>
                  <a:pt x="0" y="23800"/>
                </a:moveTo>
                <a:lnTo>
                  <a:pt x="0" y="13548"/>
                </a:lnTo>
                <a:lnTo>
                  <a:pt x="1322" y="12997"/>
                </a:lnTo>
                <a:lnTo>
                  <a:pt x="10251" y="12039"/>
                </a:lnTo>
                <a:lnTo>
                  <a:pt x="17736" y="5616"/>
                </a:lnTo>
                <a:lnTo>
                  <a:pt x="28167" y="2489"/>
                </a:lnTo>
                <a:lnTo>
                  <a:pt x="79630" y="134"/>
                </a:lnTo>
                <a:lnTo>
                  <a:pt x="137273" y="0"/>
                </a:lnTo>
                <a:lnTo>
                  <a:pt x="194857" y="3517"/>
                </a:lnTo>
                <a:lnTo>
                  <a:pt x="248539" y="10239"/>
                </a:lnTo>
                <a:lnTo>
                  <a:pt x="306866" y="11567"/>
                </a:lnTo>
                <a:lnTo>
                  <a:pt x="353595" y="11797"/>
                </a:lnTo>
                <a:lnTo>
                  <a:pt x="400955" y="13188"/>
                </a:lnTo>
                <a:lnTo>
                  <a:pt x="448501" y="20067"/>
                </a:lnTo>
                <a:lnTo>
                  <a:pt x="497426" y="22694"/>
                </a:lnTo>
                <a:lnTo>
                  <a:pt x="553227" y="23472"/>
                </a:lnTo>
                <a:lnTo>
                  <a:pt x="610330" y="23703"/>
                </a:lnTo>
                <a:lnTo>
                  <a:pt x="662674" y="23771"/>
                </a:lnTo>
                <a:lnTo>
                  <a:pt x="719487" y="25114"/>
                </a:lnTo>
                <a:lnTo>
                  <a:pt x="778214" y="31980"/>
                </a:lnTo>
                <a:lnTo>
                  <a:pt x="836183" y="34602"/>
                </a:lnTo>
                <a:lnTo>
                  <a:pt x="888784" y="35379"/>
                </a:lnTo>
                <a:lnTo>
                  <a:pt x="944351" y="36932"/>
                </a:lnTo>
                <a:lnTo>
                  <a:pt x="994917" y="43860"/>
                </a:lnTo>
                <a:lnTo>
                  <a:pt x="1042091" y="46500"/>
                </a:lnTo>
                <a:lnTo>
                  <a:pt x="1094257" y="47392"/>
                </a:lnTo>
                <a:lnTo>
                  <a:pt x="1153435" y="47584"/>
                </a:lnTo>
                <a:lnTo>
                  <a:pt x="1206022" y="47610"/>
                </a:lnTo>
                <a:lnTo>
                  <a:pt x="1263660" y="47612"/>
                </a:lnTo>
                <a:lnTo>
                  <a:pt x="1297781" y="476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5737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a:t>
            </a:r>
            <a:endParaRPr lang="en-US" dirty="0"/>
          </a:p>
        </p:txBody>
      </p:sp>
      <p:sp>
        <p:nvSpPr>
          <p:cNvPr id="3" name="Content Placeholder 2"/>
          <p:cNvSpPr>
            <a:spLocks noGrp="1"/>
          </p:cNvSpPr>
          <p:nvPr>
            <p:ph idx="1"/>
          </p:nvPr>
        </p:nvSpPr>
        <p:spPr>
          <a:xfrm>
            <a:off x="486888" y="2204457"/>
            <a:ext cx="9493725" cy="3815343"/>
          </a:xfrm>
        </p:spPr>
        <p:txBody>
          <a:bodyPr>
            <a:normAutofit/>
          </a:bodyPr>
          <a:lstStyle/>
          <a:p>
            <a:r>
              <a:rPr lang="en-US" sz="3200" dirty="0" smtClean="0"/>
              <a:t>to </a:t>
            </a:r>
            <a:r>
              <a:rPr lang="en-US" sz="3200" dirty="0"/>
              <a:t>prove the truth of, </a:t>
            </a:r>
          </a:p>
          <a:p>
            <a:pPr marL="0" indent="0">
              <a:buNone/>
            </a:pPr>
            <a:r>
              <a:rPr lang="en-US" sz="3200" dirty="0"/>
              <a:t>as by evidence or testimony; </a:t>
            </a:r>
          </a:p>
          <a:p>
            <a:pPr marL="0" indent="0">
              <a:buNone/>
            </a:pPr>
            <a:r>
              <a:rPr lang="en-US" sz="3200" dirty="0"/>
              <a:t>confirm; </a:t>
            </a:r>
            <a:r>
              <a:rPr lang="en-US" sz="3200" dirty="0" smtClean="0"/>
              <a:t>substantiate</a:t>
            </a:r>
          </a:p>
          <a:p>
            <a:r>
              <a:rPr lang="en-US" sz="3200" i="1" u="sng" dirty="0" smtClean="0"/>
              <a:t>Verify your answers to the test</a:t>
            </a:r>
          </a:p>
          <a:p>
            <a:pPr marL="0" indent="0">
              <a:buNone/>
            </a:pPr>
            <a:r>
              <a:rPr lang="en-US" sz="3200" i="1" u="sng" dirty="0"/>
              <a:t>a</a:t>
            </a:r>
            <a:r>
              <a:rPr lang="en-US" sz="3200" i="1" u="sng" dirty="0" smtClean="0"/>
              <a:t>re correct before clicking </a:t>
            </a:r>
          </a:p>
          <a:p>
            <a:pPr marL="0" indent="0">
              <a:buNone/>
            </a:pPr>
            <a:r>
              <a:rPr lang="en-US" sz="3200" i="1" u="sng" dirty="0" smtClean="0"/>
              <a:t>“submit.”</a:t>
            </a:r>
          </a:p>
          <a:p>
            <a:pPr marL="0" indent="0">
              <a:buNone/>
            </a:pPr>
            <a:endParaRPr lang="en-US" sz="3200" dirty="0" smtClean="0"/>
          </a:p>
          <a:p>
            <a:pPr marL="0" indent="0">
              <a:buNone/>
            </a:pP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4562" y="246749"/>
            <a:ext cx="4789248" cy="6444006"/>
          </a:xfrm>
          <a:prstGeom prst="rect">
            <a:avLst/>
          </a:prstGeom>
        </p:spPr>
      </p:pic>
      <p:sp>
        <p:nvSpPr>
          <p:cNvPr id="7" name="SMARTInkShape-60"/>
          <p:cNvSpPr/>
          <p:nvPr/>
        </p:nvSpPr>
        <p:spPr>
          <a:xfrm>
            <a:off x="1869281" y="3286189"/>
            <a:ext cx="1964533" cy="71375"/>
          </a:xfrm>
          <a:custGeom>
            <a:avLst/>
            <a:gdLst/>
            <a:ahLst/>
            <a:cxnLst/>
            <a:rect l="0" t="0" r="0" b="0"/>
            <a:pathLst>
              <a:path w="1964533" h="71375">
                <a:moveTo>
                  <a:pt x="0" y="71374"/>
                </a:moveTo>
                <a:lnTo>
                  <a:pt x="16572" y="71374"/>
                </a:lnTo>
                <a:lnTo>
                  <a:pt x="24122" y="67845"/>
                </a:lnTo>
                <a:lnTo>
                  <a:pt x="31888" y="63191"/>
                </a:lnTo>
                <a:lnTo>
                  <a:pt x="45020" y="60571"/>
                </a:lnTo>
                <a:lnTo>
                  <a:pt x="104404" y="59496"/>
                </a:lnTo>
                <a:lnTo>
                  <a:pt x="157986" y="59470"/>
                </a:lnTo>
                <a:lnTo>
                  <a:pt x="193877" y="55940"/>
                </a:lnTo>
                <a:lnTo>
                  <a:pt x="251799" y="48664"/>
                </a:lnTo>
                <a:lnTo>
                  <a:pt x="310696" y="47779"/>
                </a:lnTo>
                <a:lnTo>
                  <a:pt x="357523" y="44098"/>
                </a:lnTo>
                <a:lnTo>
                  <a:pt x="404912" y="38156"/>
                </a:lnTo>
                <a:lnTo>
                  <a:pt x="455995" y="36396"/>
                </a:lnTo>
                <a:lnTo>
                  <a:pt x="509495" y="35875"/>
                </a:lnTo>
                <a:lnTo>
                  <a:pt x="562389" y="32192"/>
                </a:lnTo>
                <a:lnTo>
                  <a:pt x="601847" y="27501"/>
                </a:lnTo>
                <a:lnTo>
                  <a:pt x="645842" y="25417"/>
                </a:lnTo>
                <a:lnTo>
                  <a:pt x="688326" y="24490"/>
                </a:lnTo>
                <a:lnTo>
                  <a:pt x="730579" y="22755"/>
                </a:lnTo>
                <a:lnTo>
                  <a:pt x="775816" y="17574"/>
                </a:lnTo>
                <a:lnTo>
                  <a:pt x="822381" y="14390"/>
                </a:lnTo>
                <a:lnTo>
                  <a:pt x="869534" y="12974"/>
                </a:lnTo>
                <a:lnTo>
                  <a:pt x="916949" y="12345"/>
                </a:lnTo>
                <a:lnTo>
                  <a:pt x="964481" y="12066"/>
                </a:lnTo>
                <a:lnTo>
                  <a:pt x="1012065" y="11941"/>
                </a:lnTo>
                <a:lnTo>
                  <a:pt x="1059671" y="11886"/>
                </a:lnTo>
                <a:lnTo>
                  <a:pt x="1110816" y="8334"/>
                </a:lnTo>
                <a:lnTo>
                  <a:pt x="1163092" y="3668"/>
                </a:lnTo>
                <a:lnTo>
                  <a:pt x="1212784" y="1595"/>
                </a:lnTo>
                <a:lnTo>
                  <a:pt x="1261328" y="674"/>
                </a:lnTo>
                <a:lnTo>
                  <a:pt x="1309361" y="263"/>
                </a:lnTo>
                <a:lnTo>
                  <a:pt x="1357168" y="82"/>
                </a:lnTo>
                <a:lnTo>
                  <a:pt x="1404873" y="0"/>
                </a:lnTo>
                <a:lnTo>
                  <a:pt x="1452534" y="1288"/>
                </a:lnTo>
                <a:lnTo>
                  <a:pt x="1500175" y="6269"/>
                </a:lnTo>
                <a:lnTo>
                  <a:pt x="1544279" y="9365"/>
                </a:lnTo>
                <a:lnTo>
                  <a:pt x="1585930" y="10742"/>
                </a:lnTo>
                <a:lnTo>
                  <a:pt x="1626490" y="11353"/>
                </a:lnTo>
                <a:lnTo>
                  <a:pt x="1666565" y="11625"/>
                </a:lnTo>
                <a:lnTo>
                  <a:pt x="1722787" y="15306"/>
                </a:lnTo>
                <a:lnTo>
                  <a:pt x="1772959" y="21247"/>
                </a:lnTo>
                <a:lnTo>
                  <a:pt x="1830999" y="23254"/>
                </a:lnTo>
                <a:lnTo>
                  <a:pt x="1889228" y="33107"/>
                </a:lnTo>
                <a:lnTo>
                  <a:pt x="1930949" y="36642"/>
                </a:lnTo>
                <a:lnTo>
                  <a:pt x="1964532" y="475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61"/>
          <p:cNvSpPr/>
          <p:nvPr/>
        </p:nvSpPr>
        <p:spPr>
          <a:xfrm>
            <a:off x="1229535" y="2274796"/>
            <a:ext cx="1532716" cy="627731"/>
          </a:xfrm>
          <a:custGeom>
            <a:avLst/>
            <a:gdLst/>
            <a:ahLst/>
            <a:cxnLst/>
            <a:rect l="0" t="0" r="0" b="0"/>
            <a:pathLst>
              <a:path w="1532716" h="627731">
                <a:moveTo>
                  <a:pt x="1401746" y="368392"/>
                </a:moveTo>
                <a:lnTo>
                  <a:pt x="1401746" y="362071"/>
                </a:lnTo>
                <a:lnTo>
                  <a:pt x="1405274" y="355440"/>
                </a:lnTo>
                <a:lnTo>
                  <a:pt x="1409929" y="348083"/>
                </a:lnTo>
                <a:lnTo>
                  <a:pt x="1413872" y="336504"/>
                </a:lnTo>
                <a:lnTo>
                  <a:pt x="1421508" y="323372"/>
                </a:lnTo>
                <a:lnTo>
                  <a:pt x="1425488" y="269831"/>
                </a:lnTo>
                <a:lnTo>
                  <a:pt x="1424227" y="234341"/>
                </a:lnTo>
                <a:lnTo>
                  <a:pt x="1408986" y="203960"/>
                </a:lnTo>
                <a:lnTo>
                  <a:pt x="1369238" y="157898"/>
                </a:lnTo>
                <a:lnTo>
                  <a:pt x="1313730" y="118340"/>
                </a:lnTo>
                <a:lnTo>
                  <a:pt x="1269393" y="94542"/>
                </a:lnTo>
                <a:lnTo>
                  <a:pt x="1222742" y="70734"/>
                </a:lnTo>
                <a:lnTo>
                  <a:pt x="1171878" y="50450"/>
                </a:lnTo>
                <a:lnTo>
                  <a:pt x="1132895" y="40553"/>
                </a:lnTo>
                <a:lnTo>
                  <a:pt x="1089111" y="31744"/>
                </a:lnTo>
                <a:lnTo>
                  <a:pt x="1046721" y="23420"/>
                </a:lnTo>
                <a:lnTo>
                  <a:pt x="1004509" y="15310"/>
                </a:lnTo>
                <a:lnTo>
                  <a:pt x="959290" y="7296"/>
                </a:lnTo>
                <a:lnTo>
                  <a:pt x="909207" y="2853"/>
                </a:lnTo>
                <a:lnTo>
                  <a:pt x="857402" y="878"/>
                </a:lnTo>
                <a:lnTo>
                  <a:pt x="807920" y="0"/>
                </a:lnTo>
                <a:lnTo>
                  <a:pt x="755941" y="3138"/>
                </a:lnTo>
                <a:lnTo>
                  <a:pt x="701972" y="8942"/>
                </a:lnTo>
                <a:lnTo>
                  <a:pt x="647117" y="15931"/>
                </a:lnTo>
                <a:lnTo>
                  <a:pt x="591870" y="26975"/>
                </a:lnTo>
                <a:lnTo>
                  <a:pt x="537770" y="40703"/>
                </a:lnTo>
                <a:lnTo>
                  <a:pt x="487267" y="55624"/>
                </a:lnTo>
                <a:lnTo>
                  <a:pt x="434835" y="74602"/>
                </a:lnTo>
                <a:lnTo>
                  <a:pt x="381987" y="96266"/>
                </a:lnTo>
                <a:lnTo>
                  <a:pt x="332041" y="119124"/>
                </a:lnTo>
                <a:lnTo>
                  <a:pt x="283384" y="142512"/>
                </a:lnTo>
                <a:lnTo>
                  <a:pt x="236623" y="167459"/>
                </a:lnTo>
                <a:lnTo>
                  <a:pt x="193792" y="196185"/>
                </a:lnTo>
                <a:lnTo>
                  <a:pt x="152708" y="226592"/>
                </a:lnTo>
                <a:lnTo>
                  <a:pt x="99446" y="269932"/>
                </a:lnTo>
                <a:lnTo>
                  <a:pt x="45893" y="326453"/>
                </a:lnTo>
                <a:lnTo>
                  <a:pt x="16108" y="380392"/>
                </a:lnTo>
                <a:lnTo>
                  <a:pt x="1013" y="437104"/>
                </a:lnTo>
                <a:lnTo>
                  <a:pt x="0" y="462430"/>
                </a:lnTo>
                <a:lnTo>
                  <a:pt x="3960" y="486916"/>
                </a:lnTo>
                <a:lnTo>
                  <a:pt x="17185" y="507500"/>
                </a:lnTo>
                <a:lnTo>
                  <a:pt x="70685" y="557318"/>
                </a:lnTo>
                <a:lnTo>
                  <a:pt x="115124" y="577240"/>
                </a:lnTo>
                <a:lnTo>
                  <a:pt x="170918" y="597989"/>
                </a:lnTo>
                <a:lnTo>
                  <a:pt x="214420" y="608459"/>
                </a:lnTo>
                <a:lnTo>
                  <a:pt x="263740" y="613995"/>
                </a:lnTo>
                <a:lnTo>
                  <a:pt x="315205" y="617777"/>
                </a:lnTo>
                <a:lnTo>
                  <a:pt x="364537" y="623869"/>
                </a:lnTo>
                <a:lnTo>
                  <a:pt x="416448" y="627458"/>
                </a:lnTo>
                <a:lnTo>
                  <a:pt x="471711" y="627730"/>
                </a:lnTo>
                <a:lnTo>
                  <a:pt x="501264" y="625951"/>
                </a:lnTo>
                <a:lnTo>
                  <a:pt x="531550" y="623441"/>
                </a:lnTo>
                <a:lnTo>
                  <a:pt x="589895" y="620653"/>
                </a:lnTo>
                <a:lnTo>
                  <a:pt x="646694" y="619414"/>
                </a:lnTo>
                <a:lnTo>
                  <a:pt x="702807" y="618863"/>
                </a:lnTo>
                <a:lnTo>
                  <a:pt x="762141" y="615091"/>
                </a:lnTo>
                <a:lnTo>
                  <a:pt x="792780" y="612233"/>
                </a:lnTo>
                <a:lnTo>
                  <a:pt x="851518" y="605529"/>
                </a:lnTo>
                <a:lnTo>
                  <a:pt x="908492" y="598140"/>
                </a:lnTo>
                <a:lnTo>
                  <a:pt x="964682" y="590447"/>
                </a:lnTo>
                <a:lnTo>
                  <a:pt x="1020523" y="582617"/>
                </a:lnTo>
                <a:lnTo>
                  <a:pt x="1076210" y="574728"/>
                </a:lnTo>
                <a:lnTo>
                  <a:pt x="1131827" y="566812"/>
                </a:lnTo>
                <a:lnTo>
                  <a:pt x="1183886" y="558884"/>
                </a:lnTo>
                <a:lnTo>
                  <a:pt x="1233482" y="549628"/>
                </a:lnTo>
                <a:lnTo>
                  <a:pt x="1281983" y="536695"/>
                </a:lnTo>
                <a:lnTo>
                  <a:pt x="1326469" y="522127"/>
                </a:lnTo>
                <a:lnTo>
                  <a:pt x="1385175" y="502578"/>
                </a:lnTo>
                <a:lnTo>
                  <a:pt x="1432555" y="484879"/>
                </a:lnTo>
                <a:lnTo>
                  <a:pt x="1484120" y="455196"/>
                </a:lnTo>
                <a:lnTo>
                  <a:pt x="1514201" y="431741"/>
                </a:lnTo>
                <a:lnTo>
                  <a:pt x="1524486" y="415950"/>
                </a:lnTo>
                <a:lnTo>
                  <a:pt x="1530277" y="392184"/>
                </a:lnTo>
                <a:lnTo>
                  <a:pt x="1532715" y="35648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6179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a:t>
            </a:r>
            <a:endParaRPr lang="en-US" dirty="0"/>
          </a:p>
        </p:txBody>
      </p:sp>
      <p:sp>
        <p:nvSpPr>
          <p:cNvPr id="3" name="Content Placeholder 2"/>
          <p:cNvSpPr>
            <a:spLocks noGrp="1"/>
          </p:cNvSpPr>
          <p:nvPr>
            <p:ph idx="1"/>
          </p:nvPr>
        </p:nvSpPr>
        <p:spPr/>
        <p:txBody>
          <a:bodyPr>
            <a:normAutofit/>
          </a:bodyPr>
          <a:lstStyle/>
          <a:p>
            <a:r>
              <a:rPr lang="en-US" sz="3200" dirty="0"/>
              <a:t>to direct in action or course; manage; carry </a:t>
            </a:r>
            <a:r>
              <a:rPr lang="en-US" sz="3200" dirty="0" smtClean="0"/>
              <a:t>on</a:t>
            </a:r>
          </a:p>
          <a:p>
            <a:r>
              <a:rPr lang="en-US" sz="3200" i="1" u="sng" dirty="0" smtClean="0"/>
              <a:t>Conduct an experiment to create changes in sleep patterns.</a:t>
            </a:r>
            <a:endParaRPr lang="en-US" sz="3200" i="1"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8772" y="4482133"/>
            <a:ext cx="3783228" cy="2375867"/>
          </a:xfrm>
          <a:prstGeom prst="rect">
            <a:avLst/>
          </a:prstGeom>
        </p:spPr>
      </p:pic>
      <p:sp>
        <p:nvSpPr>
          <p:cNvPr id="7" name="SMARTInkShape-62"/>
          <p:cNvSpPr/>
          <p:nvPr/>
        </p:nvSpPr>
        <p:spPr>
          <a:xfrm>
            <a:off x="2774162" y="2214563"/>
            <a:ext cx="1059652" cy="369094"/>
          </a:xfrm>
          <a:custGeom>
            <a:avLst/>
            <a:gdLst/>
            <a:ahLst/>
            <a:cxnLst/>
            <a:rect l="0" t="0" r="0" b="0"/>
            <a:pathLst>
              <a:path w="1059652" h="369094">
                <a:moveTo>
                  <a:pt x="154776" y="0"/>
                </a:moveTo>
                <a:lnTo>
                  <a:pt x="154776" y="6320"/>
                </a:lnTo>
                <a:lnTo>
                  <a:pt x="137039" y="57485"/>
                </a:lnTo>
                <a:lnTo>
                  <a:pt x="115284" y="108454"/>
                </a:lnTo>
                <a:lnTo>
                  <a:pt x="87055" y="158675"/>
                </a:lnTo>
                <a:lnTo>
                  <a:pt x="57353" y="208504"/>
                </a:lnTo>
                <a:lnTo>
                  <a:pt x="35949" y="259212"/>
                </a:lnTo>
                <a:lnTo>
                  <a:pt x="3528" y="318605"/>
                </a:lnTo>
                <a:lnTo>
                  <a:pt x="0" y="345113"/>
                </a:lnTo>
                <a:lnTo>
                  <a:pt x="6317" y="338911"/>
                </a:lnTo>
                <a:lnTo>
                  <a:pt x="12947" y="335835"/>
                </a:lnTo>
                <a:lnTo>
                  <a:pt x="21662" y="333861"/>
                </a:lnTo>
                <a:lnTo>
                  <a:pt x="32888" y="325288"/>
                </a:lnTo>
                <a:lnTo>
                  <a:pt x="43990" y="322600"/>
                </a:lnTo>
                <a:lnTo>
                  <a:pt x="51739" y="321971"/>
                </a:lnTo>
                <a:lnTo>
                  <a:pt x="59592" y="318164"/>
                </a:lnTo>
                <a:lnTo>
                  <a:pt x="63539" y="315297"/>
                </a:lnTo>
                <a:lnTo>
                  <a:pt x="81734" y="311261"/>
                </a:lnTo>
                <a:lnTo>
                  <a:pt x="139024" y="308268"/>
                </a:lnTo>
                <a:lnTo>
                  <a:pt x="194261" y="288969"/>
                </a:lnTo>
                <a:lnTo>
                  <a:pt x="223801" y="283176"/>
                </a:lnTo>
                <a:lnTo>
                  <a:pt x="283050" y="261711"/>
                </a:lnTo>
                <a:lnTo>
                  <a:pt x="342556" y="228681"/>
                </a:lnTo>
                <a:lnTo>
                  <a:pt x="359942" y="220698"/>
                </a:lnTo>
                <a:lnTo>
                  <a:pt x="389134" y="212046"/>
                </a:lnTo>
                <a:lnTo>
                  <a:pt x="414141" y="192719"/>
                </a:lnTo>
                <a:lnTo>
                  <a:pt x="413675" y="191979"/>
                </a:lnTo>
                <a:lnTo>
                  <a:pt x="406700" y="190938"/>
                </a:lnTo>
                <a:lnTo>
                  <a:pt x="399916" y="190694"/>
                </a:lnTo>
                <a:lnTo>
                  <a:pt x="392490" y="194114"/>
                </a:lnTo>
                <a:lnTo>
                  <a:pt x="333049" y="229840"/>
                </a:lnTo>
                <a:lnTo>
                  <a:pt x="316029" y="242380"/>
                </a:lnTo>
                <a:lnTo>
                  <a:pt x="286780" y="258200"/>
                </a:lnTo>
                <a:lnTo>
                  <a:pt x="254782" y="293811"/>
                </a:lnTo>
                <a:lnTo>
                  <a:pt x="240575" y="317304"/>
                </a:lnTo>
                <a:lnTo>
                  <a:pt x="238847" y="326555"/>
                </a:lnTo>
                <a:lnTo>
                  <a:pt x="241971" y="333871"/>
                </a:lnTo>
                <a:lnTo>
                  <a:pt x="244655" y="337675"/>
                </a:lnTo>
                <a:lnTo>
                  <a:pt x="249091" y="340210"/>
                </a:lnTo>
                <a:lnTo>
                  <a:pt x="261076" y="343027"/>
                </a:lnTo>
                <a:lnTo>
                  <a:pt x="275221" y="340751"/>
                </a:lnTo>
                <a:lnTo>
                  <a:pt x="298060" y="335560"/>
                </a:lnTo>
                <a:lnTo>
                  <a:pt x="346897" y="324157"/>
                </a:lnTo>
                <a:lnTo>
                  <a:pt x="405020" y="305425"/>
                </a:lnTo>
                <a:lnTo>
                  <a:pt x="454942" y="285727"/>
                </a:lnTo>
                <a:lnTo>
                  <a:pt x="474714" y="276479"/>
                </a:lnTo>
                <a:lnTo>
                  <a:pt x="494606" y="259043"/>
                </a:lnTo>
                <a:lnTo>
                  <a:pt x="525814" y="244897"/>
                </a:lnTo>
                <a:lnTo>
                  <a:pt x="531348" y="237607"/>
                </a:lnTo>
                <a:lnTo>
                  <a:pt x="532824" y="233810"/>
                </a:lnTo>
                <a:lnTo>
                  <a:pt x="535131" y="231280"/>
                </a:lnTo>
                <a:lnTo>
                  <a:pt x="547682" y="226218"/>
                </a:lnTo>
                <a:lnTo>
                  <a:pt x="537430" y="226218"/>
                </a:lnTo>
                <a:lnTo>
                  <a:pt x="514241" y="245204"/>
                </a:lnTo>
                <a:lnTo>
                  <a:pt x="501511" y="247885"/>
                </a:lnTo>
                <a:lnTo>
                  <a:pt x="495734" y="251246"/>
                </a:lnTo>
                <a:lnTo>
                  <a:pt x="441324" y="301033"/>
                </a:lnTo>
                <a:lnTo>
                  <a:pt x="431129" y="317432"/>
                </a:lnTo>
                <a:lnTo>
                  <a:pt x="428840" y="331365"/>
                </a:lnTo>
                <a:lnTo>
                  <a:pt x="430089" y="332035"/>
                </a:lnTo>
                <a:lnTo>
                  <a:pt x="456613" y="333322"/>
                </a:lnTo>
                <a:lnTo>
                  <a:pt x="464432" y="329823"/>
                </a:lnTo>
                <a:lnTo>
                  <a:pt x="468370" y="327038"/>
                </a:lnTo>
                <a:lnTo>
                  <a:pt x="515077" y="312289"/>
                </a:lnTo>
                <a:lnTo>
                  <a:pt x="547400" y="289205"/>
                </a:lnTo>
                <a:lnTo>
                  <a:pt x="551462" y="288053"/>
                </a:lnTo>
                <a:lnTo>
                  <a:pt x="554171" y="285962"/>
                </a:lnTo>
                <a:lnTo>
                  <a:pt x="559306" y="278022"/>
                </a:lnTo>
                <a:lnTo>
                  <a:pt x="565195" y="275701"/>
                </a:lnTo>
                <a:lnTo>
                  <a:pt x="567295" y="276404"/>
                </a:lnTo>
                <a:lnTo>
                  <a:pt x="568695" y="278196"/>
                </a:lnTo>
                <a:lnTo>
                  <a:pt x="570942" y="284257"/>
                </a:lnTo>
                <a:lnTo>
                  <a:pt x="571490" y="315235"/>
                </a:lnTo>
                <a:lnTo>
                  <a:pt x="572814" y="317313"/>
                </a:lnTo>
                <a:lnTo>
                  <a:pt x="575020" y="318698"/>
                </a:lnTo>
                <a:lnTo>
                  <a:pt x="581745" y="320921"/>
                </a:lnTo>
                <a:lnTo>
                  <a:pt x="593902" y="313178"/>
                </a:lnTo>
                <a:lnTo>
                  <a:pt x="643314" y="296822"/>
                </a:lnTo>
                <a:lnTo>
                  <a:pt x="698517" y="269826"/>
                </a:lnTo>
                <a:lnTo>
                  <a:pt x="756373" y="246058"/>
                </a:lnTo>
                <a:lnTo>
                  <a:pt x="799185" y="228570"/>
                </a:lnTo>
                <a:lnTo>
                  <a:pt x="845334" y="226218"/>
                </a:lnTo>
                <a:lnTo>
                  <a:pt x="786470" y="226218"/>
                </a:lnTo>
                <a:lnTo>
                  <a:pt x="782280" y="226218"/>
                </a:lnTo>
                <a:lnTo>
                  <a:pt x="725983" y="250341"/>
                </a:lnTo>
                <a:lnTo>
                  <a:pt x="677016" y="277830"/>
                </a:lnTo>
                <a:lnTo>
                  <a:pt x="663467" y="289724"/>
                </a:lnTo>
                <a:lnTo>
                  <a:pt x="658673" y="297658"/>
                </a:lnTo>
                <a:lnTo>
                  <a:pt x="655063" y="308865"/>
                </a:lnTo>
                <a:lnTo>
                  <a:pt x="661225" y="309356"/>
                </a:lnTo>
                <a:lnTo>
                  <a:pt x="718301" y="285432"/>
                </a:lnTo>
                <a:lnTo>
                  <a:pt x="774418" y="256359"/>
                </a:lnTo>
                <a:lnTo>
                  <a:pt x="833500" y="218069"/>
                </a:lnTo>
                <a:lnTo>
                  <a:pt x="892972" y="175038"/>
                </a:lnTo>
                <a:lnTo>
                  <a:pt x="941667" y="119917"/>
                </a:lnTo>
                <a:lnTo>
                  <a:pt x="975905" y="63341"/>
                </a:lnTo>
                <a:lnTo>
                  <a:pt x="994775" y="40189"/>
                </a:lnTo>
                <a:lnTo>
                  <a:pt x="1002591" y="23911"/>
                </a:lnTo>
                <a:lnTo>
                  <a:pt x="1010162" y="14277"/>
                </a:lnTo>
                <a:lnTo>
                  <a:pt x="1010783" y="14810"/>
                </a:lnTo>
                <a:lnTo>
                  <a:pt x="1011474" y="18929"/>
                </a:lnTo>
                <a:lnTo>
                  <a:pt x="1008252" y="25169"/>
                </a:lnTo>
                <a:lnTo>
                  <a:pt x="972273" y="80095"/>
                </a:lnTo>
                <a:lnTo>
                  <a:pt x="943062" y="132108"/>
                </a:lnTo>
                <a:lnTo>
                  <a:pt x="925887" y="163497"/>
                </a:lnTo>
                <a:lnTo>
                  <a:pt x="914211" y="182467"/>
                </a:lnTo>
                <a:lnTo>
                  <a:pt x="899778" y="238635"/>
                </a:lnTo>
                <a:lnTo>
                  <a:pt x="899520" y="258636"/>
                </a:lnTo>
                <a:lnTo>
                  <a:pt x="910133" y="293035"/>
                </a:lnTo>
                <a:lnTo>
                  <a:pt x="933769" y="317306"/>
                </a:lnTo>
                <a:lnTo>
                  <a:pt x="988140" y="341029"/>
                </a:lnTo>
                <a:lnTo>
                  <a:pt x="1043565" y="362766"/>
                </a:lnTo>
                <a:lnTo>
                  <a:pt x="1059651" y="3690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63"/>
          <p:cNvSpPr/>
          <p:nvPr/>
        </p:nvSpPr>
        <p:spPr>
          <a:xfrm>
            <a:off x="2083594" y="3083719"/>
            <a:ext cx="2476501" cy="119063"/>
          </a:xfrm>
          <a:custGeom>
            <a:avLst/>
            <a:gdLst/>
            <a:ahLst/>
            <a:cxnLst/>
            <a:rect l="0" t="0" r="0" b="0"/>
            <a:pathLst>
              <a:path w="2476501" h="119063">
                <a:moveTo>
                  <a:pt x="0" y="35719"/>
                </a:moveTo>
                <a:lnTo>
                  <a:pt x="10251" y="25467"/>
                </a:lnTo>
                <a:lnTo>
                  <a:pt x="67838" y="17535"/>
                </a:lnTo>
                <a:lnTo>
                  <a:pt x="120156" y="12647"/>
                </a:lnTo>
                <a:lnTo>
                  <a:pt x="178737" y="12004"/>
                </a:lnTo>
                <a:lnTo>
                  <a:pt x="229775" y="8397"/>
                </a:lnTo>
                <a:lnTo>
                  <a:pt x="284100" y="1659"/>
                </a:lnTo>
                <a:lnTo>
                  <a:pt x="342554" y="327"/>
                </a:lnTo>
                <a:lnTo>
                  <a:pt x="389305" y="97"/>
                </a:lnTo>
                <a:lnTo>
                  <a:pt x="437994" y="28"/>
                </a:lnTo>
                <a:lnTo>
                  <a:pt x="493725" y="8"/>
                </a:lnTo>
                <a:lnTo>
                  <a:pt x="532523" y="4"/>
                </a:lnTo>
                <a:lnTo>
                  <a:pt x="575344" y="1"/>
                </a:lnTo>
                <a:lnTo>
                  <a:pt x="620833" y="0"/>
                </a:lnTo>
                <a:lnTo>
                  <a:pt x="667509" y="0"/>
                </a:lnTo>
                <a:lnTo>
                  <a:pt x="718240" y="0"/>
                </a:lnTo>
                <a:lnTo>
                  <a:pt x="772978" y="0"/>
                </a:lnTo>
                <a:lnTo>
                  <a:pt x="802391" y="0"/>
                </a:lnTo>
                <a:lnTo>
                  <a:pt x="832584" y="0"/>
                </a:lnTo>
                <a:lnTo>
                  <a:pt x="890825" y="0"/>
                </a:lnTo>
                <a:lnTo>
                  <a:pt x="950224" y="0"/>
                </a:lnTo>
                <a:lnTo>
                  <a:pt x="982733" y="0"/>
                </a:lnTo>
                <a:lnTo>
                  <a:pt x="1016311" y="0"/>
                </a:lnTo>
                <a:lnTo>
                  <a:pt x="1049280" y="0"/>
                </a:lnTo>
                <a:lnTo>
                  <a:pt x="1081843" y="0"/>
                </a:lnTo>
                <a:lnTo>
                  <a:pt x="1114135" y="0"/>
                </a:lnTo>
                <a:lnTo>
                  <a:pt x="1148892" y="1323"/>
                </a:lnTo>
                <a:lnTo>
                  <a:pt x="1185293" y="3528"/>
                </a:lnTo>
                <a:lnTo>
                  <a:pt x="1222789" y="6320"/>
                </a:lnTo>
                <a:lnTo>
                  <a:pt x="1259692" y="8182"/>
                </a:lnTo>
                <a:lnTo>
                  <a:pt x="1296201" y="9424"/>
                </a:lnTo>
                <a:lnTo>
                  <a:pt x="1332446" y="10251"/>
                </a:lnTo>
                <a:lnTo>
                  <a:pt x="1368516" y="12126"/>
                </a:lnTo>
                <a:lnTo>
                  <a:pt x="1404469" y="14698"/>
                </a:lnTo>
                <a:lnTo>
                  <a:pt x="1440344" y="17736"/>
                </a:lnTo>
                <a:lnTo>
                  <a:pt x="1476167" y="21085"/>
                </a:lnTo>
                <a:lnTo>
                  <a:pt x="1511955" y="24640"/>
                </a:lnTo>
                <a:lnTo>
                  <a:pt x="1547720" y="28332"/>
                </a:lnTo>
                <a:lnTo>
                  <a:pt x="1583469" y="32117"/>
                </a:lnTo>
                <a:lnTo>
                  <a:pt x="1619209" y="35963"/>
                </a:lnTo>
                <a:lnTo>
                  <a:pt x="1654941" y="39851"/>
                </a:lnTo>
                <a:lnTo>
                  <a:pt x="1689346" y="42442"/>
                </a:lnTo>
                <a:lnTo>
                  <a:pt x="1722866" y="44170"/>
                </a:lnTo>
                <a:lnTo>
                  <a:pt x="1755796" y="45321"/>
                </a:lnTo>
                <a:lnTo>
                  <a:pt x="1789656" y="47412"/>
                </a:lnTo>
                <a:lnTo>
                  <a:pt x="1824135" y="50129"/>
                </a:lnTo>
                <a:lnTo>
                  <a:pt x="1859027" y="53263"/>
                </a:lnTo>
                <a:lnTo>
                  <a:pt x="1892872" y="56675"/>
                </a:lnTo>
                <a:lnTo>
                  <a:pt x="1926019" y="60273"/>
                </a:lnTo>
                <a:lnTo>
                  <a:pt x="1958700" y="63994"/>
                </a:lnTo>
                <a:lnTo>
                  <a:pt x="1991070" y="69121"/>
                </a:lnTo>
                <a:lnTo>
                  <a:pt x="2023234" y="75185"/>
                </a:lnTo>
                <a:lnTo>
                  <a:pt x="2055260" y="81873"/>
                </a:lnTo>
                <a:lnTo>
                  <a:pt x="2085872" y="87655"/>
                </a:lnTo>
                <a:lnTo>
                  <a:pt x="2144578" y="97607"/>
                </a:lnTo>
                <a:lnTo>
                  <a:pt x="2201538" y="106440"/>
                </a:lnTo>
                <a:lnTo>
                  <a:pt x="2255076" y="113452"/>
                </a:lnTo>
                <a:lnTo>
                  <a:pt x="2300919" y="116569"/>
                </a:lnTo>
                <a:lnTo>
                  <a:pt x="2343342" y="117954"/>
                </a:lnTo>
                <a:lnTo>
                  <a:pt x="2397358" y="118734"/>
                </a:lnTo>
                <a:lnTo>
                  <a:pt x="2452751" y="119019"/>
                </a:lnTo>
                <a:lnTo>
                  <a:pt x="2476500" y="1190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06719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t>
            </a:r>
            <a:endParaRPr lang="en-US" dirty="0"/>
          </a:p>
        </p:txBody>
      </p:sp>
      <p:sp>
        <p:nvSpPr>
          <p:cNvPr id="3" name="Content Placeholder 2"/>
          <p:cNvSpPr>
            <a:spLocks noGrp="1"/>
          </p:cNvSpPr>
          <p:nvPr>
            <p:ph idx="1"/>
          </p:nvPr>
        </p:nvSpPr>
        <p:spPr>
          <a:xfrm>
            <a:off x="368136" y="2603500"/>
            <a:ext cx="9612478" cy="3416300"/>
          </a:xfrm>
        </p:spPr>
        <p:txBody>
          <a:bodyPr>
            <a:normAutofit/>
          </a:bodyPr>
          <a:lstStyle/>
          <a:p>
            <a:r>
              <a:rPr lang="en-US" sz="3200" dirty="0"/>
              <a:t>to carry out; execute; do</a:t>
            </a:r>
            <a:r>
              <a:rPr lang="en-US" sz="3200" dirty="0" smtClean="0"/>
              <a:t>:</a:t>
            </a:r>
          </a:p>
          <a:p>
            <a:r>
              <a:rPr lang="en-US" sz="3200" i="1" u="sng" dirty="0" smtClean="0"/>
              <a:t>Perform the music </a:t>
            </a:r>
          </a:p>
          <a:p>
            <a:pPr marL="0" indent="0">
              <a:buNone/>
            </a:pPr>
            <a:r>
              <a:rPr lang="en-US" sz="3200" i="1" u="sng" dirty="0" smtClean="0"/>
              <a:t>during practice and rehearsal</a:t>
            </a:r>
          </a:p>
          <a:p>
            <a:pPr marL="0" indent="0">
              <a:buNone/>
            </a:pPr>
            <a:r>
              <a:rPr lang="en-US" sz="3200" i="1" u="sng" dirty="0"/>
              <a:t>t</a:t>
            </a:r>
            <a:r>
              <a:rPr lang="en-US" sz="3200" i="1" u="sng" dirty="0" smtClean="0"/>
              <a:t>he way you intend to play</a:t>
            </a:r>
          </a:p>
          <a:p>
            <a:pPr marL="0" indent="0">
              <a:buNone/>
            </a:pPr>
            <a:r>
              <a:rPr lang="en-US" sz="3200" i="1" u="sng" dirty="0"/>
              <a:t>i</a:t>
            </a:r>
            <a:r>
              <a:rPr lang="en-US" sz="3200" i="1" u="sng" dirty="0" smtClean="0"/>
              <a:t>t in a live concert.</a:t>
            </a:r>
          </a:p>
          <a:p>
            <a:endParaRPr lang="en-US" sz="3200" dirty="0"/>
          </a:p>
        </p:txBody>
      </p:sp>
      <p:pic>
        <p:nvPicPr>
          <p:cNvPr id="4" name="Picture 3"/>
          <p:cNvPicPr>
            <a:picLocks noChangeAspect="1"/>
          </p:cNvPicPr>
          <p:nvPr/>
        </p:nvPicPr>
        <p:blipFill>
          <a:blip r:embed="rId2"/>
          <a:stretch>
            <a:fillRect/>
          </a:stretch>
        </p:blipFill>
        <p:spPr>
          <a:xfrm>
            <a:off x="8747125" y="973668"/>
            <a:ext cx="2466975" cy="1847850"/>
          </a:xfrm>
          <a:prstGeom prst="rect">
            <a:avLst/>
          </a:prstGeom>
        </p:spPr>
      </p:pic>
      <p:pic>
        <p:nvPicPr>
          <p:cNvPr id="5" name="Picture 4"/>
          <p:cNvPicPr>
            <a:picLocks noChangeAspect="1"/>
          </p:cNvPicPr>
          <p:nvPr/>
        </p:nvPicPr>
        <p:blipFill>
          <a:blip r:embed="rId3"/>
          <a:stretch>
            <a:fillRect/>
          </a:stretch>
        </p:blipFill>
        <p:spPr>
          <a:xfrm>
            <a:off x="6203950" y="726155"/>
            <a:ext cx="2182202" cy="1634545"/>
          </a:xfrm>
          <a:prstGeom prst="rect">
            <a:avLst/>
          </a:prstGeom>
        </p:spPr>
      </p:pic>
      <p:pic>
        <p:nvPicPr>
          <p:cNvPr id="6" name="Picture 5"/>
          <p:cNvPicPr>
            <a:picLocks noChangeAspect="1"/>
          </p:cNvPicPr>
          <p:nvPr/>
        </p:nvPicPr>
        <p:blipFill>
          <a:blip r:embed="rId4"/>
          <a:stretch>
            <a:fillRect/>
          </a:stretch>
        </p:blipFill>
        <p:spPr>
          <a:xfrm>
            <a:off x="6457607" y="3283568"/>
            <a:ext cx="4756493" cy="3366956"/>
          </a:xfrm>
          <a:prstGeom prst="rect">
            <a:avLst/>
          </a:prstGeom>
        </p:spPr>
      </p:pic>
    </p:spTree>
    <p:extLst>
      <p:ext uri="{BB962C8B-B14F-4D97-AF65-F5344CB8AC3E}">
        <p14:creationId xmlns:p14="http://schemas.microsoft.com/office/powerpoint/2010/main" val="2217928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a:xfrm>
            <a:off x="475014" y="2603500"/>
            <a:ext cx="9505600" cy="4168002"/>
          </a:xfrm>
        </p:spPr>
        <p:txBody>
          <a:bodyPr>
            <a:normAutofit/>
          </a:bodyPr>
          <a:lstStyle/>
          <a:p>
            <a:r>
              <a:rPr lang="en-US" sz="3200" dirty="0"/>
              <a:t>r</a:t>
            </a:r>
            <a:r>
              <a:rPr lang="en-US" sz="3200" dirty="0" smtClean="0"/>
              <a:t>epeated </a:t>
            </a:r>
            <a:r>
              <a:rPr lang="en-US" sz="3200" dirty="0"/>
              <a:t>performance or systematic exercise for the purpose of acquiring skill or proficiency:</a:t>
            </a:r>
          </a:p>
          <a:p>
            <a:pPr lvl="1"/>
            <a:r>
              <a:rPr lang="en-US" sz="3000" dirty="0"/>
              <a:t>Practice makes </a:t>
            </a:r>
            <a:r>
              <a:rPr lang="en-US" sz="3000" dirty="0" smtClean="0"/>
              <a:t>permanent</a:t>
            </a:r>
          </a:p>
          <a:p>
            <a:pPr lvl="1"/>
            <a:r>
              <a:rPr lang="en-US" sz="3000" i="1" u="sng" dirty="0" smtClean="0"/>
              <a:t>Practice the use of smooth</a:t>
            </a:r>
          </a:p>
          <a:p>
            <a:pPr marL="457200" lvl="1" indent="0">
              <a:buNone/>
            </a:pPr>
            <a:r>
              <a:rPr lang="en-US" sz="3000" i="1" u="sng" dirty="0"/>
              <a:t>t</a:t>
            </a:r>
            <a:r>
              <a:rPr lang="en-US" sz="3000" i="1" u="sng" dirty="0" smtClean="0"/>
              <a:t>ransitions in all forms of writing.</a:t>
            </a:r>
          </a:p>
          <a:p>
            <a:pPr lvl="1"/>
            <a:endParaRPr lang="en-US" sz="3000" dirty="0"/>
          </a:p>
        </p:txBody>
      </p:sp>
      <p:pic>
        <p:nvPicPr>
          <p:cNvPr id="4" name="Picture 3"/>
          <p:cNvPicPr>
            <a:picLocks noChangeAspect="1"/>
          </p:cNvPicPr>
          <p:nvPr/>
        </p:nvPicPr>
        <p:blipFill>
          <a:blip r:embed="rId2"/>
          <a:stretch>
            <a:fillRect/>
          </a:stretch>
        </p:blipFill>
        <p:spPr>
          <a:xfrm>
            <a:off x="6757073" y="3915976"/>
            <a:ext cx="2971800" cy="1543050"/>
          </a:xfrm>
          <a:prstGeom prst="rect">
            <a:avLst/>
          </a:prstGeom>
        </p:spPr>
      </p:pic>
      <p:pic>
        <p:nvPicPr>
          <p:cNvPr id="5" name="Picture 4"/>
          <p:cNvPicPr>
            <a:picLocks noChangeAspect="1"/>
          </p:cNvPicPr>
          <p:nvPr/>
        </p:nvPicPr>
        <p:blipFill>
          <a:blip r:embed="rId3"/>
          <a:stretch>
            <a:fillRect/>
          </a:stretch>
        </p:blipFill>
        <p:spPr>
          <a:xfrm>
            <a:off x="9823876" y="1392468"/>
            <a:ext cx="1999359" cy="1397322"/>
          </a:xfrm>
          <a:prstGeom prst="rect">
            <a:avLst/>
          </a:prstGeom>
        </p:spPr>
      </p:pic>
      <p:pic>
        <p:nvPicPr>
          <p:cNvPr id="6" name="Picture 5"/>
          <p:cNvPicPr>
            <a:picLocks noChangeAspect="1"/>
          </p:cNvPicPr>
          <p:nvPr/>
        </p:nvPicPr>
        <p:blipFill>
          <a:blip r:embed="rId4"/>
          <a:stretch>
            <a:fillRect/>
          </a:stretch>
        </p:blipFill>
        <p:spPr>
          <a:xfrm>
            <a:off x="9728873" y="3689522"/>
            <a:ext cx="2292346" cy="3168478"/>
          </a:xfrm>
          <a:prstGeom prst="rect">
            <a:avLst/>
          </a:prstGeom>
        </p:spPr>
      </p:pic>
      <p:pic>
        <p:nvPicPr>
          <p:cNvPr id="7" name="Picture 6"/>
          <p:cNvPicPr>
            <a:picLocks noChangeAspect="1"/>
          </p:cNvPicPr>
          <p:nvPr/>
        </p:nvPicPr>
        <p:blipFill>
          <a:blip r:embed="rId5"/>
          <a:stretch>
            <a:fillRect/>
          </a:stretch>
        </p:blipFill>
        <p:spPr>
          <a:xfrm>
            <a:off x="7026475" y="619253"/>
            <a:ext cx="2409968" cy="2076446"/>
          </a:xfrm>
          <a:prstGeom prst="rect">
            <a:avLst/>
          </a:prstGeom>
        </p:spPr>
      </p:pic>
      <p:sp>
        <p:nvSpPr>
          <p:cNvPr id="12" name="SMARTInkShape-69"/>
          <p:cNvSpPr/>
          <p:nvPr/>
        </p:nvSpPr>
        <p:spPr>
          <a:xfrm>
            <a:off x="774852" y="2501014"/>
            <a:ext cx="2142180" cy="725580"/>
          </a:xfrm>
          <a:custGeom>
            <a:avLst/>
            <a:gdLst/>
            <a:ahLst/>
            <a:cxnLst/>
            <a:rect l="0" t="0" r="0" b="0"/>
            <a:pathLst>
              <a:path w="2142180" h="725580">
                <a:moveTo>
                  <a:pt x="2142179" y="296955"/>
                </a:moveTo>
                <a:lnTo>
                  <a:pt x="2135859" y="290634"/>
                </a:lnTo>
                <a:lnTo>
                  <a:pt x="2132755" y="284003"/>
                </a:lnTo>
                <a:lnTo>
                  <a:pt x="2124443" y="262647"/>
                </a:lnTo>
                <a:lnTo>
                  <a:pt x="2102688" y="234604"/>
                </a:lnTo>
                <a:lnTo>
                  <a:pt x="2045553" y="189551"/>
                </a:lnTo>
                <a:lnTo>
                  <a:pt x="1992712" y="158000"/>
                </a:lnTo>
                <a:lnTo>
                  <a:pt x="1940612" y="127901"/>
                </a:lnTo>
                <a:lnTo>
                  <a:pt x="1883283" y="106488"/>
                </a:lnTo>
                <a:lnTo>
                  <a:pt x="1840583" y="92799"/>
                </a:lnTo>
                <a:lnTo>
                  <a:pt x="1793824" y="77896"/>
                </a:lnTo>
                <a:lnTo>
                  <a:pt x="1742174" y="62453"/>
                </a:lnTo>
                <a:lnTo>
                  <a:pt x="1688351" y="50298"/>
                </a:lnTo>
                <a:lnTo>
                  <a:pt x="1633561" y="40486"/>
                </a:lnTo>
                <a:lnTo>
                  <a:pt x="1578342" y="31715"/>
                </a:lnTo>
                <a:lnTo>
                  <a:pt x="1519404" y="23407"/>
                </a:lnTo>
                <a:lnTo>
                  <a:pt x="1488871" y="19340"/>
                </a:lnTo>
                <a:lnTo>
                  <a:pt x="1457932" y="15305"/>
                </a:lnTo>
                <a:lnTo>
                  <a:pt x="1426723" y="11293"/>
                </a:lnTo>
                <a:lnTo>
                  <a:pt x="1395333" y="7295"/>
                </a:lnTo>
                <a:lnTo>
                  <a:pt x="1363824" y="4629"/>
                </a:lnTo>
                <a:lnTo>
                  <a:pt x="1332234" y="2852"/>
                </a:lnTo>
                <a:lnTo>
                  <a:pt x="1300591" y="1668"/>
                </a:lnTo>
                <a:lnTo>
                  <a:pt x="1268912" y="878"/>
                </a:lnTo>
                <a:lnTo>
                  <a:pt x="1237209" y="351"/>
                </a:lnTo>
                <a:lnTo>
                  <a:pt x="1205491" y="0"/>
                </a:lnTo>
                <a:lnTo>
                  <a:pt x="1172439" y="1089"/>
                </a:lnTo>
                <a:lnTo>
                  <a:pt x="1138498" y="3138"/>
                </a:lnTo>
                <a:lnTo>
                  <a:pt x="1103965" y="5827"/>
                </a:lnTo>
                <a:lnTo>
                  <a:pt x="1069036" y="8943"/>
                </a:lnTo>
                <a:lnTo>
                  <a:pt x="1033844" y="12342"/>
                </a:lnTo>
                <a:lnTo>
                  <a:pt x="998477" y="15932"/>
                </a:lnTo>
                <a:lnTo>
                  <a:pt x="964315" y="19648"/>
                </a:lnTo>
                <a:lnTo>
                  <a:pt x="930957" y="23448"/>
                </a:lnTo>
                <a:lnTo>
                  <a:pt x="898135" y="27305"/>
                </a:lnTo>
                <a:lnTo>
                  <a:pt x="864348" y="33844"/>
                </a:lnTo>
                <a:lnTo>
                  <a:pt x="829917" y="42173"/>
                </a:lnTo>
                <a:lnTo>
                  <a:pt x="795056" y="51694"/>
                </a:lnTo>
                <a:lnTo>
                  <a:pt x="761233" y="60687"/>
                </a:lnTo>
                <a:lnTo>
                  <a:pt x="728100" y="69329"/>
                </a:lnTo>
                <a:lnTo>
                  <a:pt x="695429" y="77735"/>
                </a:lnTo>
                <a:lnTo>
                  <a:pt x="663064" y="87308"/>
                </a:lnTo>
                <a:lnTo>
                  <a:pt x="630905" y="97659"/>
                </a:lnTo>
                <a:lnTo>
                  <a:pt x="598882" y="108528"/>
                </a:lnTo>
                <a:lnTo>
                  <a:pt x="568273" y="119743"/>
                </a:lnTo>
                <a:lnTo>
                  <a:pt x="509568" y="142788"/>
                </a:lnTo>
                <a:lnTo>
                  <a:pt x="452609" y="169787"/>
                </a:lnTo>
                <a:lnTo>
                  <a:pt x="397749" y="198102"/>
                </a:lnTo>
                <a:lnTo>
                  <a:pt x="346908" y="223916"/>
                </a:lnTo>
                <a:lnTo>
                  <a:pt x="297854" y="252146"/>
                </a:lnTo>
                <a:lnTo>
                  <a:pt x="250917" y="282331"/>
                </a:lnTo>
                <a:lnTo>
                  <a:pt x="208007" y="313386"/>
                </a:lnTo>
                <a:lnTo>
                  <a:pt x="166887" y="344827"/>
                </a:lnTo>
                <a:lnTo>
                  <a:pt x="110078" y="388750"/>
                </a:lnTo>
                <a:lnTo>
                  <a:pt x="56116" y="439148"/>
                </a:lnTo>
                <a:lnTo>
                  <a:pt x="21301" y="495503"/>
                </a:lnTo>
                <a:lnTo>
                  <a:pt x="3841" y="542696"/>
                </a:lnTo>
                <a:lnTo>
                  <a:pt x="0" y="577889"/>
                </a:lnTo>
                <a:lnTo>
                  <a:pt x="6530" y="594234"/>
                </a:lnTo>
                <a:lnTo>
                  <a:pt x="32281" y="626287"/>
                </a:lnTo>
                <a:lnTo>
                  <a:pt x="61375" y="643831"/>
                </a:lnTo>
                <a:lnTo>
                  <a:pt x="116267" y="661611"/>
                </a:lnTo>
                <a:lnTo>
                  <a:pt x="163724" y="673847"/>
                </a:lnTo>
                <a:lnTo>
                  <a:pt x="220412" y="685851"/>
                </a:lnTo>
                <a:lnTo>
                  <a:pt x="264123" y="693811"/>
                </a:lnTo>
                <a:lnTo>
                  <a:pt x="310008" y="698231"/>
                </a:lnTo>
                <a:lnTo>
                  <a:pt x="356860" y="701519"/>
                </a:lnTo>
                <a:lnTo>
                  <a:pt x="404142" y="707389"/>
                </a:lnTo>
                <a:lnTo>
                  <a:pt x="455142" y="710881"/>
                </a:lnTo>
                <a:lnTo>
                  <a:pt x="508676" y="713755"/>
                </a:lnTo>
                <a:lnTo>
                  <a:pt x="563338" y="719443"/>
                </a:lnTo>
                <a:lnTo>
                  <a:pt x="618500" y="722852"/>
                </a:lnTo>
                <a:lnTo>
                  <a:pt x="675207" y="724368"/>
                </a:lnTo>
                <a:lnTo>
                  <a:pt x="705146" y="724772"/>
                </a:lnTo>
                <a:lnTo>
                  <a:pt x="735688" y="725041"/>
                </a:lnTo>
                <a:lnTo>
                  <a:pt x="794318" y="725341"/>
                </a:lnTo>
                <a:lnTo>
                  <a:pt x="851245" y="725473"/>
                </a:lnTo>
                <a:lnTo>
                  <a:pt x="907413" y="725532"/>
                </a:lnTo>
                <a:lnTo>
                  <a:pt x="966773" y="725559"/>
                </a:lnTo>
                <a:lnTo>
                  <a:pt x="997419" y="725566"/>
                </a:lnTo>
                <a:lnTo>
                  <a:pt x="1056164" y="725574"/>
                </a:lnTo>
                <a:lnTo>
                  <a:pt x="1113141" y="725577"/>
                </a:lnTo>
                <a:lnTo>
                  <a:pt x="1169332" y="725579"/>
                </a:lnTo>
                <a:lnTo>
                  <a:pt x="1225174" y="722051"/>
                </a:lnTo>
                <a:lnTo>
                  <a:pt x="1280861" y="717397"/>
                </a:lnTo>
                <a:lnTo>
                  <a:pt x="1336479" y="715328"/>
                </a:lnTo>
                <a:lnTo>
                  <a:pt x="1392066" y="710881"/>
                </a:lnTo>
                <a:lnTo>
                  <a:pt x="1447639" y="704495"/>
                </a:lnTo>
                <a:lnTo>
                  <a:pt x="1503207" y="697247"/>
                </a:lnTo>
                <a:lnTo>
                  <a:pt x="1551716" y="686088"/>
                </a:lnTo>
                <a:lnTo>
                  <a:pt x="1596647" y="673632"/>
                </a:lnTo>
                <a:lnTo>
                  <a:pt x="1643074" y="663686"/>
                </a:lnTo>
                <a:lnTo>
                  <a:pt x="1686640" y="651328"/>
                </a:lnTo>
                <a:lnTo>
                  <a:pt x="1728050" y="637017"/>
                </a:lnTo>
                <a:lnTo>
                  <a:pt x="1787229" y="612761"/>
                </a:lnTo>
                <a:lnTo>
                  <a:pt x="1838865" y="581027"/>
                </a:lnTo>
                <a:lnTo>
                  <a:pt x="1886356" y="547812"/>
                </a:lnTo>
                <a:lnTo>
                  <a:pt x="1938629" y="508687"/>
                </a:lnTo>
                <a:lnTo>
                  <a:pt x="1971625" y="471256"/>
                </a:lnTo>
                <a:lnTo>
                  <a:pt x="2006478" y="417521"/>
                </a:lnTo>
                <a:lnTo>
                  <a:pt x="2028012" y="368689"/>
                </a:lnTo>
                <a:lnTo>
                  <a:pt x="2037166" y="320826"/>
                </a:lnTo>
                <a:lnTo>
                  <a:pt x="2041267" y="296981"/>
                </a:lnTo>
                <a:lnTo>
                  <a:pt x="2036648" y="249335"/>
                </a:lnTo>
                <a:lnTo>
                  <a:pt x="2033099" y="225520"/>
                </a:lnTo>
                <a:lnTo>
                  <a:pt x="2016226" y="191122"/>
                </a:lnTo>
                <a:lnTo>
                  <a:pt x="1972838" y="134105"/>
                </a:lnTo>
                <a:lnTo>
                  <a:pt x="1951679" y="1183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70"/>
          <p:cNvSpPr/>
          <p:nvPr/>
        </p:nvSpPr>
        <p:spPr>
          <a:xfrm>
            <a:off x="6357938" y="3644980"/>
            <a:ext cx="2524126" cy="45959"/>
          </a:xfrm>
          <a:custGeom>
            <a:avLst/>
            <a:gdLst/>
            <a:ahLst/>
            <a:cxnLst/>
            <a:rect l="0" t="0" r="0" b="0"/>
            <a:pathLst>
              <a:path w="2524126" h="45959">
                <a:moveTo>
                  <a:pt x="0" y="22145"/>
                </a:moveTo>
                <a:lnTo>
                  <a:pt x="10251" y="22145"/>
                </a:lnTo>
                <a:lnTo>
                  <a:pt x="10802" y="20822"/>
                </a:lnTo>
                <a:lnTo>
                  <a:pt x="11415" y="15824"/>
                </a:lnTo>
                <a:lnTo>
                  <a:pt x="12902" y="13963"/>
                </a:lnTo>
                <a:lnTo>
                  <a:pt x="18081" y="11894"/>
                </a:lnTo>
                <a:lnTo>
                  <a:pt x="33559" y="10384"/>
                </a:lnTo>
                <a:lnTo>
                  <a:pt x="44798" y="2085"/>
                </a:lnTo>
                <a:lnTo>
                  <a:pt x="52100" y="0"/>
                </a:lnTo>
                <a:lnTo>
                  <a:pt x="110471" y="10040"/>
                </a:lnTo>
                <a:lnTo>
                  <a:pt x="162912" y="10227"/>
                </a:lnTo>
                <a:lnTo>
                  <a:pt x="220612" y="10238"/>
                </a:lnTo>
                <a:lnTo>
                  <a:pt x="274673" y="10239"/>
                </a:lnTo>
                <a:lnTo>
                  <a:pt x="333484" y="10239"/>
                </a:lnTo>
                <a:lnTo>
                  <a:pt x="384550" y="10239"/>
                </a:lnTo>
                <a:lnTo>
                  <a:pt x="438880" y="10239"/>
                </a:lnTo>
                <a:lnTo>
                  <a:pt x="497335" y="10239"/>
                </a:lnTo>
                <a:lnTo>
                  <a:pt x="544086" y="10239"/>
                </a:lnTo>
                <a:lnTo>
                  <a:pt x="591453" y="10239"/>
                </a:lnTo>
                <a:lnTo>
                  <a:pt x="639001" y="10239"/>
                </a:lnTo>
                <a:lnTo>
                  <a:pt x="686603" y="10239"/>
                </a:lnTo>
                <a:lnTo>
                  <a:pt x="735544" y="10239"/>
                </a:lnTo>
                <a:lnTo>
                  <a:pt x="790026" y="10239"/>
                </a:lnTo>
                <a:lnTo>
                  <a:pt x="840271" y="10239"/>
                </a:lnTo>
                <a:lnTo>
                  <a:pt x="888672" y="10239"/>
                </a:lnTo>
                <a:lnTo>
                  <a:pt x="937851" y="11562"/>
                </a:lnTo>
                <a:lnTo>
                  <a:pt x="992403" y="17098"/>
                </a:lnTo>
                <a:lnTo>
                  <a:pt x="1042669" y="14182"/>
                </a:lnTo>
                <a:lnTo>
                  <a:pt x="1092399" y="17875"/>
                </a:lnTo>
                <a:lnTo>
                  <a:pt x="1147116" y="13089"/>
                </a:lnTo>
                <a:lnTo>
                  <a:pt x="1197430" y="11084"/>
                </a:lnTo>
                <a:lnTo>
                  <a:pt x="1245851" y="10489"/>
                </a:lnTo>
                <a:lnTo>
                  <a:pt x="1293713" y="10313"/>
                </a:lnTo>
                <a:lnTo>
                  <a:pt x="1341408" y="10261"/>
                </a:lnTo>
                <a:lnTo>
                  <a:pt x="1389053" y="10245"/>
                </a:lnTo>
                <a:lnTo>
                  <a:pt x="1436685" y="10240"/>
                </a:lnTo>
                <a:lnTo>
                  <a:pt x="1484311" y="10240"/>
                </a:lnTo>
                <a:lnTo>
                  <a:pt x="1531937" y="10239"/>
                </a:lnTo>
                <a:lnTo>
                  <a:pt x="1579562" y="10239"/>
                </a:lnTo>
                <a:lnTo>
                  <a:pt x="1627187" y="10239"/>
                </a:lnTo>
                <a:lnTo>
                  <a:pt x="1674812" y="10239"/>
                </a:lnTo>
                <a:lnTo>
                  <a:pt x="1722437" y="10239"/>
                </a:lnTo>
                <a:lnTo>
                  <a:pt x="1768740" y="10239"/>
                </a:lnTo>
                <a:lnTo>
                  <a:pt x="1824138" y="10239"/>
                </a:lnTo>
                <a:lnTo>
                  <a:pt x="1870017" y="10239"/>
                </a:lnTo>
                <a:lnTo>
                  <a:pt x="1926605" y="16559"/>
                </a:lnTo>
                <a:lnTo>
                  <a:pt x="1984184" y="21042"/>
                </a:lnTo>
                <a:lnTo>
                  <a:pt x="2035147" y="21927"/>
                </a:lnTo>
                <a:lnTo>
                  <a:pt x="2083431" y="22102"/>
                </a:lnTo>
                <a:lnTo>
                  <a:pt x="2139369" y="30319"/>
                </a:lnTo>
                <a:lnTo>
                  <a:pt x="2190008" y="33314"/>
                </a:lnTo>
                <a:lnTo>
                  <a:pt x="2248861" y="33954"/>
                </a:lnTo>
                <a:lnTo>
                  <a:pt x="2299548" y="34038"/>
                </a:lnTo>
                <a:lnTo>
                  <a:pt x="2344532" y="35372"/>
                </a:lnTo>
                <a:lnTo>
                  <a:pt x="2396689" y="44854"/>
                </a:lnTo>
                <a:lnTo>
                  <a:pt x="2450356" y="45914"/>
                </a:lnTo>
                <a:lnTo>
                  <a:pt x="2509853" y="45958"/>
                </a:lnTo>
                <a:lnTo>
                  <a:pt x="2524125" y="4595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45077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	</a:t>
            </a:r>
            <a:endParaRPr lang="en-US" dirty="0"/>
          </a:p>
        </p:txBody>
      </p:sp>
      <p:sp>
        <p:nvSpPr>
          <p:cNvPr id="3" name="Content Placeholder 2"/>
          <p:cNvSpPr>
            <a:spLocks noGrp="1"/>
          </p:cNvSpPr>
          <p:nvPr>
            <p:ph idx="1"/>
          </p:nvPr>
        </p:nvSpPr>
        <p:spPr>
          <a:xfrm>
            <a:off x="510640" y="2603500"/>
            <a:ext cx="8383978" cy="4117934"/>
          </a:xfrm>
        </p:spPr>
        <p:txBody>
          <a:bodyPr>
            <a:normAutofit/>
          </a:bodyPr>
          <a:lstStyle/>
          <a:p>
            <a:r>
              <a:rPr lang="en-US" sz="3200" dirty="0"/>
              <a:t>to tell; give an account of (an event, circumstance, etc</a:t>
            </a:r>
            <a:r>
              <a:rPr lang="en-US" sz="3200" dirty="0" smtClean="0"/>
              <a:t>.).</a:t>
            </a:r>
            <a:endParaRPr lang="en-US" sz="3200" dirty="0"/>
          </a:p>
          <a:p>
            <a:r>
              <a:rPr lang="en-US" sz="3200" dirty="0"/>
              <a:t>to bring into or establish association, connection, or relation </a:t>
            </a:r>
            <a:r>
              <a:rPr lang="en-US" sz="3200" dirty="0" smtClean="0"/>
              <a:t>:</a:t>
            </a:r>
            <a:endParaRPr lang="en-US" sz="3000" dirty="0" smtClean="0"/>
          </a:p>
          <a:p>
            <a:pPr lvl="1"/>
            <a:r>
              <a:rPr lang="en-US" sz="3000" i="1" u="sng" dirty="0" smtClean="0"/>
              <a:t>Relate the events of the story chronologically.</a:t>
            </a:r>
            <a:endParaRPr lang="en-US" sz="3000" i="1" u="sng" dirty="0"/>
          </a:p>
        </p:txBody>
      </p:sp>
      <p:pic>
        <p:nvPicPr>
          <p:cNvPr id="4" name="Picture 3"/>
          <p:cNvPicPr>
            <a:picLocks noChangeAspect="1"/>
          </p:cNvPicPr>
          <p:nvPr/>
        </p:nvPicPr>
        <p:blipFill>
          <a:blip r:embed="rId2"/>
          <a:stretch>
            <a:fillRect/>
          </a:stretch>
        </p:blipFill>
        <p:spPr>
          <a:xfrm>
            <a:off x="9006573" y="3413081"/>
            <a:ext cx="3185427" cy="3185427"/>
          </a:xfrm>
          <a:prstGeom prst="rect">
            <a:avLst/>
          </a:prstGeom>
        </p:spPr>
      </p:pic>
      <p:grpSp>
        <p:nvGrpSpPr>
          <p:cNvPr id="19" name="SMARTInkShape-Group59"/>
          <p:cNvGrpSpPr/>
          <p:nvPr/>
        </p:nvGrpSpPr>
        <p:grpSpPr>
          <a:xfrm>
            <a:off x="4429125" y="3804845"/>
            <a:ext cx="3262314" cy="481406"/>
            <a:chOff x="4429125" y="3804845"/>
            <a:chExt cx="3262314" cy="481406"/>
          </a:xfrm>
        </p:grpSpPr>
        <p:sp>
          <p:nvSpPr>
            <p:cNvPr id="17" name="SMARTInkShape-76"/>
            <p:cNvSpPr/>
            <p:nvPr/>
          </p:nvSpPr>
          <p:spPr>
            <a:xfrm>
              <a:off x="4429125" y="4167405"/>
              <a:ext cx="3262314" cy="118846"/>
            </a:xfrm>
            <a:custGeom>
              <a:avLst/>
              <a:gdLst/>
              <a:ahLst/>
              <a:cxnLst/>
              <a:rect l="0" t="0" r="0" b="0"/>
              <a:pathLst>
                <a:path w="3262314" h="118846">
                  <a:moveTo>
                    <a:pt x="0" y="71220"/>
                  </a:moveTo>
                  <a:lnTo>
                    <a:pt x="51445" y="69897"/>
                  </a:lnTo>
                  <a:lnTo>
                    <a:pt x="108695" y="61796"/>
                  </a:lnTo>
                  <a:lnTo>
                    <a:pt x="155237" y="60049"/>
                  </a:lnTo>
                  <a:lnTo>
                    <a:pt x="202541" y="56004"/>
                  </a:lnTo>
                  <a:lnTo>
                    <a:pt x="253599" y="49955"/>
                  </a:lnTo>
                  <a:lnTo>
                    <a:pt x="307092" y="48162"/>
                  </a:lnTo>
                  <a:lnTo>
                    <a:pt x="359983" y="47631"/>
                  </a:lnTo>
                  <a:lnTo>
                    <a:pt x="417547" y="47474"/>
                  </a:lnTo>
                  <a:lnTo>
                    <a:pt x="476495" y="43899"/>
                  </a:lnTo>
                  <a:lnTo>
                    <a:pt x="535854" y="37989"/>
                  </a:lnTo>
                  <a:lnTo>
                    <a:pt x="595334" y="36239"/>
                  </a:lnTo>
                  <a:lnTo>
                    <a:pt x="654850" y="32192"/>
                  </a:lnTo>
                  <a:lnTo>
                    <a:pt x="695857" y="27416"/>
                  </a:lnTo>
                  <a:lnTo>
                    <a:pt x="740541" y="25293"/>
                  </a:lnTo>
                  <a:lnTo>
                    <a:pt x="786858" y="24350"/>
                  </a:lnTo>
                  <a:lnTo>
                    <a:pt x="833903" y="23931"/>
                  </a:lnTo>
                  <a:lnTo>
                    <a:pt x="881269" y="23744"/>
                  </a:lnTo>
                  <a:lnTo>
                    <a:pt x="928779" y="20133"/>
                  </a:lnTo>
                  <a:lnTo>
                    <a:pt x="977676" y="15442"/>
                  </a:lnTo>
                  <a:lnTo>
                    <a:pt x="1030276" y="13357"/>
                  </a:lnTo>
                  <a:lnTo>
                    <a:pt x="1084522" y="12430"/>
                  </a:lnTo>
                  <a:lnTo>
                    <a:pt x="1139499" y="12018"/>
                  </a:lnTo>
                  <a:lnTo>
                    <a:pt x="1194801" y="11835"/>
                  </a:lnTo>
                  <a:lnTo>
                    <a:pt x="1250248" y="11753"/>
                  </a:lnTo>
                  <a:lnTo>
                    <a:pt x="1307083" y="11717"/>
                  </a:lnTo>
                  <a:lnTo>
                    <a:pt x="1337056" y="11708"/>
                  </a:lnTo>
                  <a:lnTo>
                    <a:pt x="1367620" y="11702"/>
                  </a:lnTo>
                  <a:lnTo>
                    <a:pt x="1426275" y="11695"/>
                  </a:lnTo>
                  <a:lnTo>
                    <a:pt x="1483213" y="10369"/>
                  </a:lnTo>
                  <a:lnTo>
                    <a:pt x="1539386" y="5369"/>
                  </a:lnTo>
                  <a:lnTo>
                    <a:pt x="1595220" y="5793"/>
                  </a:lnTo>
                  <a:lnTo>
                    <a:pt x="1650903" y="9069"/>
                  </a:lnTo>
                  <a:lnTo>
                    <a:pt x="1706520" y="10524"/>
                  </a:lnTo>
                  <a:lnTo>
                    <a:pt x="1762106" y="11171"/>
                  </a:lnTo>
                  <a:lnTo>
                    <a:pt x="1819002" y="11459"/>
                  </a:lnTo>
                  <a:lnTo>
                    <a:pt x="1848991" y="11535"/>
                  </a:lnTo>
                  <a:lnTo>
                    <a:pt x="1879567" y="11586"/>
                  </a:lnTo>
                  <a:lnTo>
                    <a:pt x="1938234" y="8116"/>
                  </a:lnTo>
                  <a:lnTo>
                    <a:pt x="1995177" y="3486"/>
                  </a:lnTo>
                  <a:lnTo>
                    <a:pt x="2051353" y="1429"/>
                  </a:lnTo>
                  <a:lnTo>
                    <a:pt x="2110716" y="514"/>
                  </a:lnTo>
                  <a:lnTo>
                    <a:pt x="2141363" y="270"/>
                  </a:lnTo>
                  <a:lnTo>
                    <a:pt x="2200109" y="0"/>
                  </a:lnTo>
                  <a:lnTo>
                    <a:pt x="2257087" y="1202"/>
                  </a:lnTo>
                  <a:lnTo>
                    <a:pt x="2313278" y="6146"/>
                  </a:lnTo>
                  <a:lnTo>
                    <a:pt x="2372647" y="9225"/>
                  </a:lnTo>
                  <a:lnTo>
                    <a:pt x="2403297" y="10046"/>
                  </a:lnTo>
                  <a:lnTo>
                    <a:pt x="2462045" y="10959"/>
                  </a:lnTo>
                  <a:lnTo>
                    <a:pt x="2517701" y="12687"/>
                  </a:lnTo>
                  <a:lnTo>
                    <a:pt x="2568894" y="17865"/>
                  </a:lnTo>
                  <a:lnTo>
                    <a:pt x="2621634" y="21048"/>
                  </a:lnTo>
                  <a:lnTo>
                    <a:pt x="2674619" y="23786"/>
                  </a:lnTo>
                  <a:lnTo>
                    <a:pt x="2724626" y="29412"/>
                  </a:lnTo>
                  <a:lnTo>
                    <a:pt x="2776837" y="36323"/>
                  </a:lnTo>
                  <a:lnTo>
                    <a:pt x="2828265" y="42481"/>
                  </a:lnTo>
                  <a:lnTo>
                    <a:pt x="2873170" y="45218"/>
                  </a:lnTo>
                  <a:lnTo>
                    <a:pt x="2918704" y="49962"/>
                  </a:lnTo>
                  <a:lnTo>
                    <a:pt x="2964076" y="57803"/>
                  </a:lnTo>
                  <a:lnTo>
                    <a:pt x="3006291" y="70108"/>
                  </a:lnTo>
                  <a:lnTo>
                    <a:pt x="3047101" y="80868"/>
                  </a:lnTo>
                  <a:lnTo>
                    <a:pt x="3103738" y="94364"/>
                  </a:lnTo>
                  <a:lnTo>
                    <a:pt x="3154032" y="103213"/>
                  </a:lnTo>
                  <a:lnTo>
                    <a:pt x="3212114" y="112523"/>
                  </a:lnTo>
                  <a:lnTo>
                    <a:pt x="3262313" y="1188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77"/>
            <p:cNvSpPr/>
            <p:nvPr/>
          </p:nvSpPr>
          <p:spPr>
            <a:xfrm>
              <a:off x="6119813" y="3804845"/>
              <a:ext cx="1047751" cy="338531"/>
            </a:xfrm>
            <a:custGeom>
              <a:avLst/>
              <a:gdLst/>
              <a:ahLst/>
              <a:cxnLst/>
              <a:rect l="0" t="0" r="0" b="0"/>
              <a:pathLst>
                <a:path w="1047751" h="338531">
                  <a:moveTo>
                    <a:pt x="1047750" y="171843"/>
                  </a:moveTo>
                  <a:lnTo>
                    <a:pt x="1037498" y="161591"/>
                  </a:lnTo>
                  <a:lnTo>
                    <a:pt x="1025342" y="142575"/>
                  </a:lnTo>
                  <a:lnTo>
                    <a:pt x="972402" y="99505"/>
                  </a:lnTo>
                  <a:lnTo>
                    <a:pt x="921594" y="68477"/>
                  </a:lnTo>
                  <a:lnTo>
                    <a:pt x="869847" y="44790"/>
                  </a:lnTo>
                  <a:lnTo>
                    <a:pt x="828453" y="32472"/>
                  </a:lnTo>
                  <a:lnTo>
                    <a:pt x="782274" y="22587"/>
                  </a:lnTo>
                  <a:lnTo>
                    <a:pt x="730882" y="13785"/>
                  </a:lnTo>
                  <a:lnTo>
                    <a:pt x="680701" y="5463"/>
                  </a:lnTo>
                  <a:lnTo>
                    <a:pt x="629294" y="0"/>
                  </a:lnTo>
                  <a:lnTo>
                    <a:pt x="571168" y="1982"/>
                  </a:lnTo>
                  <a:lnTo>
                    <a:pt x="513585" y="7272"/>
                  </a:lnTo>
                  <a:lnTo>
                    <a:pt x="457124" y="14034"/>
                  </a:lnTo>
                  <a:lnTo>
                    <a:pt x="401163" y="21449"/>
                  </a:lnTo>
                  <a:lnTo>
                    <a:pt x="348950" y="32681"/>
                  </a:lnTo>
                  <a:lnTo>
                    <a:pt x="300610" y="47816"/>
                  </a:lnTo>
                  <a:lnTo>
                    <a:pt x="257076" y="67771"/>
                  </a:lnTo>
                  <a:lnTo>
                    <a:pt x="212152" y="93398"/>
                  </a:lnTo>
                  <a:lnTo>
                    <a:pt x="168373" y="122426"/>
                  </a:lnTo>
                  <a:lnTo>
                    <a:pt x="113975" y="171165"/>
                  </a:lnTo>
                  <a:lnTo>
                    <a:pt x="80642" y="212552"/>
                  </a:lnTo>
                  <a:lnTo>
                    <a:pt x="48188" y="260932"/>
                  </a:lnTo>
                  <a:lnTo>
                    <a:pt x="14278" y="315538"/>
                  </a:lnTo>
                  <a:lnTo>
                    <a:pt x="0" y="3385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SMARTInkShape-78"/>
          <p:cNvSpPr/>
          <p:nvPr/>
        </p:nvSpPr>
        <p:spPr>
          <a:xfrm>
            <a:off x="745914" y="2520445"/>
            <a:ext cx="1452835" cy="717486"/>
          </a:xfrm>
          <a:custGeom>
            <a:avLst/>
            <a:gdLst/>
            <a:ahLst/>
            <a:cxnLst/>
            <a:rect l="0" t="0" r="0" b="0"/>
            <a:pathLst>
              <a:path w="1452835" h="717486">
                <a:moveTo>
                  <a:pt x="1135274" y="217993"/>
                </a:moveTo>
                <a:lnTo>
                  <a:pt x="1135274" y="183685"/>
                </a:lnTo>
                <a:lnTo>
                  <a:pt x="1131746" y="172758"/>
                </a:lnTo>
                <a:lnTo>
                  <a:pt x="1128953" y="167993"/>
                </a:lnTo>
                <a:lnTo>
                  <a:pt x="1090714" y="136406"/>
                </a:lnTo>
                <a:lnTo>
                  <a:pt x="1054896" y="120470"/>
                </a:lnTo>
                <a:lnTo>
                  <a:pt x="1004449" y="107370"/>
                </a:lnTo>
                <a:lnTo>
                  <a:pt x="963358" y="99154"/>
                </a:lnTo>
                <a:lnTo>
                  <a:pt x="917315" y="91092"/>
                </a:lnTo>
                <a:lnTo>
                  <a:pt x="865983" y="83099"/>
                </a:lnTo>
                <a:lnTo>
                  <a:pt x="808773" y="78665"/>
                </a:lnTo>
                <a:lnTo>
                  <a:pt x="749391" y="78017"/>
                </a:lnTo>
                <a:lnTo>
                  <a:pt x="692131" y="82139"/>
                </a:lnTo>
                <a:lnTo>
                  <a:pt x="662575" y="85090"/>
                </a:lnTo>
                <a:lnTo>
                  <a:pt x="632287" y="88381"/>
                </a:lnTo>
                <a:lnTo>
                  <a:pt x="601512" y="91897"/>
                </a:lnTo>
                <a:lnTo>
                  <a:pt x="542622" y="102860"/>
                </a:lnTo>
                <a:lnTo>
                  <a:pt x="485581" y="116552"/>
                </a:lnTo>
                <a:lnTo>
                  <a:pt x="429362" y="131456"/>
                </a:lnTo>
                <a:lnTo>
                  <a:pt x="373507" y="146900"/>
                </a:lnTo>
                <a:lnTo>
                  <a:pt x="319138" y="163906"/>
                </a:lnTo>
                <a:lnTo>
                  <a:pt x="268515" y="184694"/>
                </a:lnTo>
                <a:lnTo>
                  <a:pt x="223086" y="207162"/>
                </a:lnTo>
                <a:lnTo>
                  <a:pt x="180846" y="230377"/>
                </a:lnTo>
                <a:lnTo>
                  <a:pt x="140025" y="253924"/>
                </a:lnTo>
                <a:lnTo>
                  <a:pt x="86176" y="295814"/>
                </a:lnTo>
                <a:lnTo>
                  <a:pt x="32724" y="349193"/>
                </a:lnTo>
                <a:lnTo>
                  <a:pt x="6682" y="405795"/>
                </a:lnTo>
                <a:lnTo>
                  <a:pt x="0" y="431106"/>
                </a:lnTo>
                <a:lnTo>
                  <a:pt x="3676" y="467669"/>
                </a:lnTo>
                <a:lnTo>
                  <a:pt x="9689" y="491679"/>
                </a:lnTo>
                <a:lnTo>
                  <a:pt x="33152" y="527508"/>
                </a:lnTo>
                <a:lnTo>
                  <a:pt x="79282" y="575171"/>
                </a:lnTo>
                <a:lnTo>
                  <a:pt x="131972" y="609573"/>
                </a:lnTo>
                <a:lnTo>
                  <a:pt x="174747" y="628390"/>
                </a:lnTo>
                <a:lnTo>
                  <a:pt x="220217" y="645572"/>
                </a:lnTo>
                <a:lnTo>
                  <a:pt x="268207" y="662028"/>
                </a:lnTo>
                <a:lnTo>
                  <a:pt x="320403" y="678161"/>
                </a:lnTo>
                <a:lnTo>
                  <a:pt x="374470" y="690623"/>
                </a:lnTo>
                <a:lnTo>
                  <a:pt x="429368" y="699248"/>
                </a:lnTo>
                <a:lnTo>
                  <a:pt x="484635" y="703082"/>
                </a:lnTo>
                <a:lnTo>
                  <a:pt x="543594" y="708314"/>
                </a:lnTo>
                <a:lnTo>
                  <a:pt x="574133" y="711561"/>
                </a:lnTo>
                <a:lnTo>
                  <a:pt x="632760" y="715169"/>
                </a:lnTo>
                <a:lnTo>
                  <a:pt x="691007" y="716772"/>
                </a:lnTo>
                <a:lnTo>
                  <a:pt x="721356" y="717200"/>
                </a:lnTo>
                <a:lnTo>
                  <a:pt x="752172" y="717485"/>
                </a:lnTo>
                <a:lnTo>
                  <a:pt x="783300" y="716352"/>
                </a:lnTo>
                <a:lnTo>
                  <a:pt x="814635" y="714274"/>
                </a:lnTo>
                <a:lnTo>
                  <a:pt x="846108" y="711565"/>
                </a:lnTo>
                <a:lnTo>
                  <a:pt x="877674" y="708437"/>
                </a:lnTo>
                <a:lnTo>
                  <a:pt x="909301" y="705028"/>
                </a:lnTo>
                <a:lnTo>
                  <a:pt x="940969" y="701433"/>
                </a:lnTo>
                <a:lnTo>
                  <a:pt x="971341" y="697713"/>
                </a:lnTo>
                <a:lnTo>
                  <a:pt x="1029783" y="690052"/>
                </a:lnTo>
                <a:lnTo>
                  <a:pt x="1086625" y="678710"/>
                </a:lnTo>
                <a:lnTo>
                  <a:pt x="1142756" y="664850"/>
                </a:lnTo>
                <a:lnTo>
                  <a:pt x="1198571" y="649870"/>
                </a:lnTo>
                <a:lnTo>
                  <a:pt x="1247191" y="630865"/>
                </a:lnTo>
                <a:lnTo>
                  <a:pt x="1290848" y="609190"/>
                </a:lnTo>
                <a:lnTo>
                  <a:pt x="1349968" y="573351"/>
                </a:lnTo>
                <a:lnTo>
                  <a:pt x="1406841" y="514503"/>
                </a:lnTo>
                <a:lnTo>
                  <a:pt x="1437106" y="467684"/>
                </a:lnTo>
                <a:lnTo>
                  <a:pt x="1448015" y="434800"/>
                </a:lnTo>
                <a:lnTo>
                  <a:pt x="1452834" y="379099"/>
                </a:lnTo>
                <a:lnTo>
                  <a:pt x="1445148" y="320702"/>
                </a:lnTo>
                <a:lnTo>
                  <a:pt x="1425379" y="262830"/>
                </a:lnTo>
                <a:lnTo>
                  <a:pt x="1392328" y="210258"/>
                </a:lnTo>
                <a:lnTo>
                  <a:pt x="1341819" y="154699"/>
                </a:lnTo>
                <a:lnTo>
                  <a:pt x="1282315" y="105459"/>
                </a:lnTo>
                <a:lnTo>
                  <a:pt x="1233257" y="78019"/>
                </a:lnTo>
                <a:lnTo>
                  <a:pt x="1180586" y="56123"/>
                </a:lnTo>
                <a:lnTo>
                  <a:pt x="1124985" y="37571"/>
                </a:lnTo>
                <a:lnTo>
                  <a:pt x="1095342" y="28920"/>
                </a:lnTo>
                <a:lnTo>
                  <a:pt x="1064996" y="20506"/>
                </a:lnTo>
                <a:lnTo>
                  <a:pt x="1034182" y="13575"/>
                </a:lnTo>
                <a:lnTo>
                  <a:pt x="1003056" y="7631"/>
                </a:lnTo>
                <a:lnTo>
                  <a:pt x="971723" y="2345"/>
                </a:lnTo>
                <a:lnTo>
                  <a:pt x="940250" y="144"/>
                </a:lnTo>
                <a:lnTo>
                  <a:pt x="908685" y="0"/>
                </a:lnTo>
                <a:lnTo>
                  <a:pt x="877058" y="1227"/>
                </a:lnTo>
                <a:lnTo>
                  <a:pt x="820751" y="2590"/>
                </a:lnTo>
                <a:lnTo>
                  <a:pt x="771913" y="4518"/>
                </a:lnTo>
                <a:lnTo>
                  <a:pt x="719960" y="11719"/>
                </a:lnTo>
                <a:lnTo>
                  <a:pt x="694742" y="155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52897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Synthesize</a:t>
            </a:r>
            <a:endParaRPr lang="en-US" dirty="0"/>
          </a:p>
        </p:txBody>
      </p:sp>
      <p:sp>
        <p:nvSpPr>
          <p:cNvPr id="3" name="Content Placeholder 2"/>
          <p:cNvSpPr>
            <a:spLocks noGrp="1"/>
          </p:cNvSpPr>
          <p:nvPr>
            <p:ph idx="1"/>
          </p:nvPr>
        </p:nvSpPr>
        <p:spPr>
          <a:xfrm>
            <a:off x="332508" y="2318491"/>
            <a:ext cx="6210795" cy="4236687"/>
          </a:xfrm>
        </p:spPr>
        <p:txBody>
          <a:bodyPr>
            <a:normAutofit/>
          </a:bodyPr>
          <a:lstStyle/>
          <a:p>
            <a:r>
              <a:rPr lang="en-US" sz="3200" dirty="0"/>
              <a:t>to form </a:t>
            </a:r>
            <a:r>
              <a:rPr lang="en-US" sz="3200" dirty="0" smtClean="0"/>
              <a:t>a product </a:t>
            </a:r>
            <a:r>
              <a:rPr lang="en-US" sz="3200" dirty="0"/>
              <a:t>by combining parts or </a:t>
            </a:r>
            <a:r>
              <a:rPr lang="en-US" sz="3200" dirty="0" smtClean="0"/>
              <a:t>elements: to combine into </a:t>
            </a:r>
            <a:r>
              <a:rPr lang="en-US" sz="3200" dirty="0"/>
              <a:t>a single or unified entity</a:t>
            </a:r>
            <a:r>
              <a:rPr lang="en-US" sz="3200" dirty="0" smtClean="0"/>
              <a:t>.</a:t>
            </a:r>
          </a:p>
          <a:p>
            <a:r>
              <a:rPr lang="en-US" sz="3200" i="1" u="sng" dirty="0" smtClean="0"/>
              <a:t>Synthesize the story using</a:t>
            </a:r>
          </a:p>
          <a:p>
            <a:pPr marL="0" indent="0">
              <a:buNone/>
            </a:pPr>
            <a:r>
              <a:rPr lang="en-US" sz="3200" i="1" u="sng" dirty="0" smtClean="0"/>
              <a:t>music, dance, and costumes. </a:t>
            </a:r>
          </a:p>
          <a:p>
            <a:endParaRPr lang="en-US" sz="3200" i="1" u="sng" dirty="0"/>
          </a:p>
        </p:txBody>
      </p:sp>
      <p:pic>
        <p:nvPicPr>
          <p:cNvPr id="4" name="Picture 3"/>
          <p:cNvPicPr>
            <a:picLocks noChangeAspect="1"/>
          </p:cNvPicPr>
          <p:nvPr/>
        </p:nvPicPr>
        <p:blipFill>
          <a:blip r:embed="rId2"/>
          <a:stretch>
            <a:fillRect/>
          </a:stretch>
        </p:blipFill>
        <p:spPr>
          <a:xfrm>
            <a:off x="6543303" y="3194463"/>
            <a:ext cx="5573811" cy="3636978"/>
          </a:xfrm>
          <a:prstGeom prst="rect">
            <a:avLst/>
          </a:prstGeom>
        </p:spPr>
      </p:pic>
      <p:pic>
        <p:nvPicPr>
          <p:cNvPr id="5" name="Picture 4"/>
          <p:cNvPicPr>
            <a:picLocks noChangeAspect="1"/>
          </p:cNvPicPr>
          <p:nvPr/>
        </p:nvPicPr>
        <p:blipFill>
          <a:blip r:embed="rId3"/>
          <a:stretch>
            <a:fillRect/>
          </a:stretch>
        </p:blipFill>
        <p:spPr>
          <a:xfrm>
            <a:off x="6175168" y="698710"/>
            <a:ext cx="2047770" cy="1533851"/>
          </a:xfrm>
          <a:prstGeom prst="rect">
            <a:avLst/>
          </a:prstGeom>
        </p:spPr>
      </p:pic>
      <p:pic>
        <p:nvPicPr>
          <p:cNvPr id="6" name="Picture 5"/>
          <p:cNvPicPr>
            <a:picLocks noChangeAspect="1"/>
          </p:cNvPicPr>
          <p:nvPr/>
        </p:nvPicPr>
        <p:blipFill>
          <a:blip r:embed="rId4"/>
          <a:stretch>
            <a:fillRect/>
          </a:stretch>
        </p:blipFill>
        <p:spPr>
          <a:xfrm>
            <a:off x="9549657" y="716797"/>
            <a:ext cx="2426849" cy="2352340"/>
          </a:xfrm>
          <a:prstGeom prst="rect">
            <a:avLst/>
          </a:prstGeom>
        </p:spPr>
      </p:pic>
      <p:grpSp>
        <p:nvGrpSpPr>
          <p:cNvPr id="12" name="SMARTInkShape-Group58"/>
          <p:cNvGrpSpPr/>
          <p:nvPr/>
        </p:nvGrpSpPr>
        <p:grpSpPr>
          <a:xfrm>
            <a:off x="395925" y="2821843"/>
            <a:ext cx="3783170" cy="892908"/>
            <a:chOff x="395925" y="2821843"/>
            <a:chExt cx="3783170" cy="892908"/>
          </a:xfrm>
        </p:grpSpPr>
        <p:sp>
          <p:nvSpPr>
            <p:cNvPr id="10" name="SMARTInkShape-74"/>
            <p:cNvSpPr/>
            <p:nvPr/>
          </p:nvSpPr>
          <p:spPr>
            <a:xfrm>
              <a:off x="1297781" y="2845594"/>
              <a:ext cx="2881314" cy="59532"/>
            </a:xfrm>
            <a:custGeom>
              <a:avLst/>
              <a:gdLst/>
              <a:ahLst/>
              <a:cxnLst/>
              <a:rect l="0" t="0" r="0" b="0"/>
              <a:pathLst>
                <a:path w="2881314" h="59532">
                  <a:moveTo>
                    <a:pt x="0" y="0"/>
                  </a:moveTo>
                  <a:lnTo>
                    <a:pt x="11416" y="0"/>
                  </a:lnTo>
                  <a:lnTo>
                    <a:pt x="22115" y="10251"/>
                  </a:lnTo>
                  <a:lnTo>
                    <a:pt x="29630" y="11416"/>
                  </a:lnTo>
                  <a:lnTo>
                    <a:pt x="86878" y="11904"/>
                  </a:lnTo>
                  <a:lnTo>
                    <a:pt x="138800" y="13229"/>
                  </a:lnTo>
                  <a:lnTo>
                    <a:pt x="170978" y="21330"/>
                  </a:lnTo>
                  <a:lnTo>
                    <a:pt x="229078" y="23594"/>
                  </a:lnTo>
                  <a:lnTo>
                    <a:pt x="249979" y="25038"/>
                  </a:lnTo>
                  <a:lnTo>
                    <a:pt x="299479" y="34051"/>
                  </a:lnTo>
                  <a:lnTo>
                    <a:pt x="346964" y="35389"/>
                  </a:lnTo>
                  <a:lnTo>
                    <a:pt x="402401" y="35654"/>
                  </a:lnTo>
                  <a:lnTo>
                    <a:pt x="458282" y="35706"/>
                  </a:lnTo>
                  <a:lnTo>
                    <a:pt x="504587" y="35715"/>
                  </a:lnTo>
                  <a:lnTo>
                    <a:pt x="559459" y="35718"/>
                  </a:lnTo>
                  <a:lnTo>
                    <a:pt x="604386" y="35719"/>
                  </a:lnTo>
                  <a:lnTo>
                    <a:pt x="651212" y="35719"/>
                  </a:lnTo>
                  <a:lnTo>
                    <a:pt x="698600" y="35719"/>
                  </a:lnTo>
                  <a:lnTo>
                    <a:pt x="746155" y="35719"/>
                  </a:lnTo>
                  <a:lnTo>
                    <a:pt x="793759" y="35719"/>
                  </a:lnTo>
                  <a:lnTo>
                    <a:pt x="841378" y="34396"/>
                  </a:lnTo>
                  <a:lnTo>
                    <a:pt x="889001" y="27536"/>
                  </a:lnTo>
                  <a:lnTo>
                    <a:pt x="936625" y="24916"/>
                  </a:lnTo>
                  <a:lnTo>
                    <a:pt x="984250" y="24139"/>
                  </a:lnTo>
                  <a:lnTo>
                    <a:pt x="1031875" y="23909"/>
                  </a:lnTo>
                  <a:lnTo>
                    <a:pt x="1079500" y="22518"/>
                  </a:lnTo>
                  <a:lnTo>
                    <a:pt x="1127125" y="15638"/>
                  </a:lnTo>
                  <a:lnTo>
                    <a:pt x="1174750" y="13012"/>
                  </a:lnTo>
                  <a:lnTo>
                    <a:pt x="1222375" y="12233"/>
                  </a:lnTo>
                  <a:lnTo>
                    <a:pt x="1270000" y="12003"/>
                  </a:lnTo>
                  <a:lnTo>
                    <a:pt x="1317625" y="11935"/>
                  </a:lnTo>
                  <a:lnTo>
                    <a:pt x="1363927" y="11915"/>
                  </a:lnTo>
                  <a:lnTo>
                    <a:pt x="1419326" y="11908"/>
                  </a:lnTo>
                  <a:lnTo>
                    <a:pt x="1465204" y="8379"/>
                  </a:lnTo>
                  <a:lnTo>
                    <a:pt x="1512312" y="2483"/>
                  </a:lnTo>
                  <a:lnTo>
                    <a:pt x="1569316" y="490"/>
                  </a:lnTo>
                  <a:lnTo>
                    <a:pt x="1628299" y="97"/>
                  </a:lnTo>
                  <a:lnTo>
                    <a:pt x="1687379" y="19"/>
                  </a:lnTo>
                  <a:lnTo>
                    <a:pt x="1743980" y="4"/>
                  </a:lnTo>
                  <a:lnTo>
                    <a:pt x="1790410" y="1"/>
                  </a:lnTo>
                  <a:lnTo>
                    <a:pt x="1845323" y="0"/>
                  </a:lnTo>
                  <a:lnTo>
                    <a:pt x="1902228" y="0"/>
                  </a:lnTo>
                  <a:lnTo>
                    <a:pt x="1958398" y="0"/>
                  </a:lnTo>
                  <a:lnTo>
                    <a:pt x="2012268" y="0"/>
                  </a:lnTo>
                  <a:lnTo>
                    <a:pt x="2068966" y="3528"/>
                  </a:lnTo>
                  <a:lnTo>
                    <a:pt x="2125096" y="10251"/>
                  </a:lnTo>
                  <a:lnTo>
                    <a:pt x="2177634" y="11579"/>
                  </a:lnTo>
                  <a:lnTo>
                    <a:pt x="2229758" y="11841"/>
                  </a:lnTo>
                  <a:lnTo>
                    <a:pt x="2284298" y="11893"/>
                  </a:lnTo>
                  <a:lnTo>
                    <a:pt x="2333289" y="13226"/>
                  </a:lnTo>
                  <a:lnTo>
                    <a:pt x="2381184" y="21329"/>
                  </a:lnTo>
                  <a:lnTo>
                    <a:pt x="2428862" y="23322"/>
                  </a:lnTo>
                  <a:lnTo>
                    <a:pt x="2476498" y="31898"/>
                  </a:lnTo>
                  <a:lnTo>
                    <a:pt x="2524125" y="34964"/>
                  </a:lnTo>
                  <a:lnTo>
                    <a:pt x="2582334" y="35619"/>
                  </a:lnTo>
                  <a:lnTo>
                    <a:pt x="2621858" y="39227"/>
                  </a:lnTo>
                  <a:lnTo>
                    <a:pt x="2671051" y="46519"/>
                  </a:lnTo>
                  <a:lnTo>
                    <a:pt x="2727965" y="47528"/>
                  </a:lnTo>
                  <a:lnTo>
                    <a:pt x="2767216" y="48939"/>
                  </a:lnTo>
                  <a:lnTo>
                    <a:pt x="2808888" y="58795"/>
                  </a:lnTo>
                  <a:lnTo>
                    <a:pt x="2868165" y="59531"/>
                  </a:lnTo>
                  <a:lnTo>
                    <a:pt x="2881313" y="59531"/>
                  </a:lnTo>
                  <a:lnTo>
                    <a:pt x="2869407" y="595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75"/>
            <p:cNvSpPr/>
            <p:nvPr/>
          </p:nvSpPr>
          <p:spPr>
            <a:xfrm>
              <a:off x="395925" y="2821843"/>
              <a:ext cx="2568463" cy="892908"/>
            </a:xfrm>
            <a:custGeom>
              <a:avLst/>
              <a:gdLst/>
              <a:ahLst/>
              <a:cxnLst/>
              <a:rect l="0" t="0" r="0" b="0"/>
              <a:pathLst>
                <a:path w="2568463" h="892908">
                  <a:moveTo>
                    <a:pt x="461325" y="511907"/>
                  </a:moveTo>
                  <a:lnTo>
                    <a:pt x="461325" y="522158"/>
                  </a:lnTo>
                  <a:lnTo>
                    <a:pt x="471576" y="533919"/>
                  </a:lnTo>
                  <a:lnTo>
                    <a:pt x="482410" y="536687"/>
                  </a:lnTo>
                  <a:lnTo>
                    <a:pt x="535905" y="566275"/>
                  </a:lnTo>
                  <a:lnTo>
                    <a:pt x="595155" y="581488"/>
                  </a:lnTo>
                  <a:lnTo>
                    <a:pt x="653731" y="593433"/>
                  </a:lnTo>
                  <a:lnTo>
                    <a:pt x="711607" y="604435"/>
                  </a:lnTo>
                  <a:lnTo>
                    <a:pt x="765351" y="606619"/>
                  </a:lnTo>
                  <a:lnTo>
                    <a:pt x="818742" y="615233"/>
                  </a:lnTo>
                  <a:lnTo>
                    <a:pt x="863413" y="617928"/>
                  </a:lnTo>
                  <a:lnTo>
                    <a:pt x="910162" y="620050"/>
                  </a:lnTo>
                  <a:lnTo>
                    <a:pt x="957528" y="627146"/>
                  </a:lnTo>
                  <a:lnTo>
                    <a:pt x="1005076" y="629837"/>
                  </a:lnTo>
                  <a:lnTo>
                    <a:pt x="1054001" y="630634"/>
                  </a:lnTo>
                  <a:lnTo>
                    <a:pt x="1109802" y="630870"/>
                  </a:lnTo>
                  <a:lnTo>
                    <a:pt x="1166905" y="630940"/>
                  </a:lnTo>
                  <a:lnTo>
                    <a:pt x="1219249" y="630961"/>
                  </a:lnTo>
                  <a:lnTo>
                    <a:pt x="1276063" y="630967"/>
                  </a:lnTo>
                  <a:lnTo>
                    <a:pt x="1334789" y="630969"/>
                  </a:lnTo>
                  <a:lnTo>
                    <a:pt x="1374288" y="630969"/>
                  </a:lnTo>
                  <a:lnTo>
                    <a:pt x="1417420" y="630970"/>
                  </a:lnTo>
                  <a:lnTo>
                    <a:pt x="1461725" y="630970"/>
                  </a:lnTo>
                  <a:lnTo>
                    <a:pt x="1503464" y="630970"/>
                  </a:lnTo>
                  <a:lnTo>
                    <a:pt x="1544064" y="627441"/>
                  </a:lnTo>
                  <a:lnTo>
                    <a:pt x="1584157" y="622787"/>
                  </a:lnTo>
                  <a:lnTo>
                    <a:pt x="1624025" y="620718"/>
                  </a:lnTo>
                  <a:lnTo>
                    <a:pt x="1667320" y="619799"/>
                  </a:lnTo>
                  <a:lnTo>
                    <a:pt x="1711698" y="618067"/>
                  </a:lnTo>
                  <a:lnTo>
                    <a:pt x="1753470" y="612888"/>
                  </a:lnTo>
                  <a:lnTo>
                    <a:pt x="1794084" y="609704"/>
                  </a:lnTo>
                  <a:lnTo>
                    <a:pt x="1834183" y="606966"/>
                  </a:lnTo>
                  <a:lnTo>
                    <a:pt x="1874053" y="601340"/>
                  </a:lnTo>
                  <a:lnTo>
                    <a:pt x="1913822" y="597957"/>
                  </a:lnTo>
                  <a:lnTo>
                    <a:pt x="1953546" y="595131"/>
                  </a:lnTo>
                  <a:lnTo>
                    <a:pt x="1993250" y="589465"/>
                  </a:lnTo>
                  <a:lnTo>
                    <a:pt x="2032944" y="582537"/>
                  </a:lnTo>
                  <a:lnTo>
                    <a:pt x="2072635" y="575048"/>
                  </a:lnTo>
                  <a:lnTo>
                    <a:pt x="2130845" y="563394"/>
                  </a:lnTo>
                  <a:lnTo>
                    <a:pt x="2183517" y="551563"/>
                  </a:lnTo>
                  <a:lnTo>
                    <a:pt x="2239105" y="539679"/>
                  </a:lnTo>
                  <a:lnTo>
                    <a:pt x="2291001" y="526456"/>
                  </a:lnTo>
                  <a:lnTo>
                    <a:pt x="2346358" y="507693"/>
                  </a:lnTo>
                  <a:lnTo>
                    <a:pt x="2395540" y="491843"/>
                  </a:lnTo>
                  <a:lnTo>
                    <a:pt x="2448384" y="466983"/>
                  </a:lnTo>
                  <a:lnTo>
                    <a:pt x="2481479" y="449648"/>
                  </a:lnTo>
                  <a:lnTo>
                    <a:pt x="2540721" y="406905"/>
                  </a:lnTo>
                  <a:lnTo>
                    <a:pt x="2558374" y="384369"/>
                  </a:lnTo>
                  <a:lnTo>
                    <a:pt x="2564128" y="368793"/>
                  </a:lnTo>
                  <a:lnTo>
                    <a:pt x="2568327" y="311962"/>
                  </a:lnTo>
                  <a:lnTo>
                    <a:pt x="2568462" y="303204"/>
                  </a:lnTo>
                  <a:lnTo>
                    <a:pt x="2556010" y="271916"/>
                  </a:lnTo>
                  <a:lnTo>
                    <a:pt x="2512749" y="218752"/>
                  </a:lnTo>
                  <a:lnTo>
                    <a:pt x="2456947" y="169179"/>
                  </a:lnTo>
                  <a:lnTo>
                    <a:pt x="2403481" y="129059"/>
                  </a:lnTo>
                  <a:lnTo>
                    <a:pt x="2354110" y="107282"/>
                  </a:lnTo>
                  <a:lnTo>
                    <a:pt x="2297589" y="86130"/>
                  </a:lnTo>
                  <a:lnTo>
                    <a:pt x="2238949" y="63106"/>
                  </a:lnTo>
                  <a:lnTo>
                    <a:pt x="2195943" y="50944"/>
                  </a:lnTo>
                  <a:lnTo>
                    <a:pt x="2150370" y="41128"/>
                  </a:lnTo>
                  <a:lnTo>
                    <a:pt x="2103658" y="32356"/>
                  </a:lnTo>
                  <a:lnTo>
                    <a:pt x="2052910" y="24048"/>
                  </a:lnTo>
                  <a:lnTo>
                    <a:pt x="2000811" y="15945"/>
                  </a:lnTo>
                  <a:lnTo>
                    <a:pt x="1951197" y="7934"/>
                  </a:lnTo>
                  <a:lnTo>
                    <a:pt x="1899160" y="3492"/>
                  </a:lnTo>
                  <a:lnTo>
                    <a:pt x="1845165" y="1518"/>
                  </a:lnTo>
                  <a:lnTo>
                    <a:pt x="1790299" y="640"/>
                  </a:lnTo>
                  <a:lnTo>
                    <a:pt x="1731518" y="250"/>
                  </a:lnTo>
                  <a:lnTo>
                    <a:pt x="1701027" y="146"/>
                  </a:lnTo>
                  <a:lnTo>
                    <a:pt x="1670116" y="77"/>
                  </a:lnTo>
                  <a:lnTo>
                    <a:pt x="1638925" y="31"/>
                  </a:lnTo>
                  <a:lnTo>
                    <a:pt x="1607548" y="0"/>
                  </a:lnTo>
                  <a:lnTo>
                    <a:pt x="1576047" y="1302"/>
                  </a:lnTo>
                  <a:lnTo>
                    <a:pt x="1544462" y="3493"/>
                  </a:lnTo>
                  <a:lnTo>
                    <a:pt x="1512823" y="6277"/>
                  </a:lnTo>
                  <a:lnTo>
                    <a:pt x="1481146" y="10779"/>
                  </a:lnTo>
                  <a:lnTo>
                    <a:pt x="1449446" y="16426"/>
                  </a:lnTo>
                  <a:lnTo>
                    <a:pt x="1417728" y="22836"/>
                  </a:lnTo>
                  <a:lnTo>
                    <a:pt x="1386000" y="28433"/>
                  </a:lnTo>
                  <a:lnTo>
                    <a:pt x="1354265" y="33487"/>
                  </a:lnTo>
                  <a:lnTo>
                    <a:pt x="1322524" y="38179"/>
                  </a:lnTo>
                  <a:lnTo>
                    <a:pt x="1290781" y="43953"/>
                  </a:lnTo>
                  <a:lnTo>
                    <a:pt x="1259035" y="50448"/>
                  </a:lnTo>
                  <a:lnTo>
                    <a:pt x="1227288" y="57424"/>
                  </a:lnTo>
                  <a:lnTo>
                    <a:pt x="1195540" y="64720"/>
                  </a:lnTo>
                  <a:lnTo>
                    <a:pt x="1163791" y="72231"/>
                  </a:lnTo>
                  <a:lnTo>
                    <a:pt x="1132042" y="79883"/>
                  </a:lnTo>
                  <a:lnTo>
                    <a:pt x="1098970" y="87631"/>
                  </a:lnTo>
                  <a:lnTo>
                    <a:pt x="1065015" y="95441"/>
                  </a:lnTo>
                  <a:lnTo>
                    <a:pt x="1030473" y="103294"/>
                  </a:lnTo>
                  <a:lnTo>
                    <a:pt x="996861" y="112499"/>
                  </a:lnTo>
                  <a:lnTo>
                    <a:pt x="963870" y="122603"/>
                  </a:lnTo>
                  <a:lnTo>
                    <a:pt x="931292" y="133309"/>
                  </a:lnTo>
                  <a:lnTo>
                    <a:pt x="897668" y="144415"/>
                  </a:lnTo>
                  <a:lnTo>
                    <a:pt x="863345" y="155787"/>
                  </a:lnTo>
                  <a:lnTo>
                    <a:pt x="828557" y="167337"/>
                  </a:lnTo>
                  <a:lnTo>
                    <a:pt x="794782" y="179006"/>
                  </a:lnTo>
                  <a:lnTo>
                    <a:pt x="761682" y="190755"/>
                  </a:lnTo>
                  <a:lnTo>
                    <a:pt x="729032" y="202555"/>
                  </a:lnTo>
                  <a:lnTo>
                    <a:pt x="696681" y="214391"/>
                  </a:lnTo>
                  <a:lnTo>
                    <a:pt x="664531" y="226251"/>
                  </a:lnTo>
                  <a:lnTo>
                    <a:pt x="632515" y="238126"/>
                  </a:lnTo>
                  <a:lnTo>
                    <a:pt x="601910" y="251334"/>
                  </a:lnTo>
                  <a:lnTo>
                    <a:pt x="543210" y="280121"/>
                  </a:lnTo>
                  <a:lnTo>
                    <a:pt x="486253" y="310554"/>
                  </a:lnTo>
                  <a:lnTo>
                    <a:pt x="430071" y="341719"/>
                  </a:lnTo>
                  <a:lnTo>
                    <a:pt x="374233" y="373209"/>
                  </a:lnTo>
                  <a:lnTo>
                    <a:pt x="322076" y="401315"/>
                  </a:lnTo>
                  <a:lnTo>
                    <a:pt x="273759" y="428359"/>
                  </a:lnTo>
                  <a:lnTo>
                    <a:pt x="230237" y="458018"/>
                  </a:lnTo>
                  <a:lnTo>
                    <a:pt x="188845" y="485310"/>
                  </a:lnTo>
                  <a:lnTo>
                    <a:pt x="135410" y="522988"/>
                  </a:lnTo>
                  <a:lnTo>
                    <a:pt x="90914" y="559287"/>
                  </a:lnTo>
                  <a:lnTo>
                    <a:pt x="54799" y="591650"/>
                  </a:lnTo>
                  <a:lnTo>
                    <a:pt x="17922" y="642647"/>
                  </a:lnTo>
                  <a:lnTo>
                    <a:pt x="3774" y="669413"/>
                  </a:lnTo>
                  <a:lnTo>
                    <a:pt x="0" y="685979"/>
                  </a:lnTo>
                  <a:lnTo>
                    <a:pt x="1851" y="702161"/>
                  </a:lnTo>
                  <a:lnTo>
                    <a:pt x="4196" y="710181"/>
                  </a:lnTo>
                  <a:lnTo>
                    <a:pt x="13858" y="722619"/>
                  </a:lnTo>
                  <a:lnTo>
                    <a:pt x="60477" y="759140"/>
                  </a:lnTo>
                  <a:lnTo>
                    <a:pt x="104920" y="777261"/>
                  </a:lnTo>
                  <a:lnTo>
                    <a:pt x="152729" y="783235"/>
                  </a:lnTo>
                  <a:lnTo>
                    <a:pt x="202467" y="791326"/>
                  </a:lnTo>
                  <a:lnTo>
                    <a:pt x="257038" y="802102"/>
                  </a:lnTo>
                  <a:lnTo>
                    <a:pt x="315100" y="813673"/>
                  </a:lnTo>
                  <a:lnTo>
                    <a:pt x="357972" y="818004"/>
                  </a:lnTo>
                  <a:lnTo>
                    <a:pt x="403484" y="821252"/>
                  </a:lnTo>
                  <a:lnTo>
                    <a:pt x="450170" y="827106"/>
                  </a:lnTo>
                  <a:lnTo>
                    <a:pt x="500905" y="830589"/>
                  </a:lnTo>
                  <a:lnTo>
                    <a:pt x="554323" y="832137"/>
                  </a:lnTo>
                  <a:lnTo>
                    <a:pt x="608931" y="832825"/>
                  </a:lnTo>
                  <a:lnTo>
                    <a:pt x="660542" y="836658"/>
                  </a:lnTo>
                  <a:lnTo>
                    <a:pt x="711262" y="841449"/>
                  </a:lnTo>
                  <a:lnTo>
                    <a:pt x="764672" y="843579"/>
                  </a:lnTo>
                  <a:lnTo>
                    <a:pt x="819278" y="848053"/>
                  </a:lnTo>
                  <a:lnTo>
                    <a:pt x="874415" y="853128"/>
                  </a:lnTo>
                  <a:lnTo>
                    <a:pt x="929789" y="855384"/>
                  </a:lnTo>
                  <a:lnTo>
                    <a:pt x="981739" y="856386"/>
                  </a:lnTo>
                  <a:lnTo>
                    <a:pt x="1032610" y="858155"/>
                  </a:lnTo>
                  <a:lnTo>
                    <a:pt x="1086087" y="863350"/>
                  </a:lnTo>
                  <a:lnTo>
                    <a:pt x="1137195" y="870069"/>
                  </a:lnTo>
                  <a:lnTo>
                    <a:pt x="1185045" y="877465"/>
                  </a:lnTo>
                  <a:lnTo>
                    <a:pt x="1228360" y="885162"/>
                  </a:lnTo>
                  <a:lnTo>
                    <a:pt x="1287085" y="891377"/>
                  </a:lnTo>
                  <a:lnTo>
                    <a:pt x="1306669" y="89290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300831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648929"/>
            <a:ext cx="9065678" cy="1342103"/>
          </a:xfrm>
        </p:spPr>
        <p:txBody>
          <a:bodyPr/>
          <a:lstStyle/>
          <a:p>
            <a:r>
              <a:rPr lang="en-US" dirty="0" smtClean="0"/>
              <a:t>Suggestion for an Activity: Part 1 Concept Circles </a:t>
            </a:r>
            <a:r>
              <a:rPr lang="en-US" sz="1200" dirty="0" smtClean="0"/>
              <a:t>(Dr. Janet Allen)</a:t>
            </a:r>
            <a:endParaRPr lang="en-US" dirty="0"/>
          </a:p>
        </p:txBody>
      </p:sp>
      <p:sp>
        <p:nvSpPr>
          <p:cNvPr id="3" name="Content Placeholder 2"/>
          <p:cNvSpPr>
            <a:spLocks noGrp="1"/>
          </p:cNvSpPr>
          <p:nvPr>
            <p:ph idx="1"/>
          </p:nvPr>
        </p:nvSpPr>
        <p:spPr>
          <a:xfrm>
            <a:off x="1254986" y="2603499"/>
            <a:ext cx="10617466" cy="3989029"/>
          </a:xfrm>
        </p:spPr>
        <p:txBody>
          <a:bodyPr>
            <a:normAutofit lnSpcReduction="10000"/>
          </a:bodyPr>
          <a:lstStyle/>
          <a:p>
            <a:r>
              <a:rPr lang="en-US" sz="2000" dirty="0" smtClean="0"/>
              <a:t>Use any 5 words with each of the following three activities:</a:t>
            </a:r>
          </a:p>
          <a:p>
            <a:pPr lvl="1"/>
            <a:r>
              <a:rPr lang="en-US" sz="2000" dirty="0" smtClean="0"/>
              <a:t>Concept Circles: Look at the items in the concept circle.  Write about your understanding of </a:t>
            </a:r>
            <a:r>
              <a:rPr lang="en-US" sz="2000" u="sng" dirty="0" smtClean="0"/>
              <a:t>(vocabulary word)</a:t>
            </a:r>
            <a:r>
              <a:rPr lang="en-US" sz="2000" dirty="0" smtClean="0"/>
              <a:t> by highlighting the connections between and among each of the items in the concept circle.  What is the significance of each one and how do the items in the concept circle fit together?  </a:t>
            </a:r>
            <a:endParaRPr lang="en-US" sz="1000" dirty="0"/>
          </a:p>
          <a:p>
            <a:pPr lvl="3"/>
            <a:r>
              <a:rPr lang="en-US" sz="2000" dirty="0" smtClean="0"/>
              <a:t>Complete one Concept Circle for each of the 5 words, choose your words carefully!</a:t>
            </a:r>
          </a:p>
          <a:p>
            <a:pPr lvl="3"/>
            <a:r>
              <a:rPr lang="en-US" sz="2000" dirty="0" smtClean="0"/>
              <a:t>________________________________________________________________________________________________________________________________________________________________</a:t>
            </a:r>
            <a:r>
              <a:rPr lang="en-US" sz="18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cxnSp>
        <p:nvCxnSpPr>
          <p:cNvPr id="6" name="Straight Connector 5"/>
          <p:cNvCxnSpPr>
            <a:stCxn id="4" idx="1"/>
          </p:cNvCxnSpPr>
          <p:nvPr/>
        </p:nvCxnSpPr>
        <p:spPr>
          <a:xfrm>
            <a:off x="319886" y="4197146"/>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0" y="3759815"/>
            <a:ext cx="2325665" cy="30035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Connector 7"/>
          <p:cNvCxnSpPr>
            <a:stCxn id="4" idx="1"/>
            <a:endCxn id="4" idx="5"/>
          </p:cNvCxnSpPr>
          <p:nvPr/>
        </p:nvCxnSpPr>
        <p:spPr>
          <a:xfrm>
            <a:off x="340586" y="4199675"/>
            <a:ext cx="1644493" cy="21238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7"/>
            <a:endCxn id="4" idx="3"/>
          </p:cNvCxnSpPr>
          <p:nvPr/>
        </p:nvCxnSpPr>
        <p:spPr>
          <a:xfrm flipH="1">
            <a:off x="340586" y="4199675"/>
            <a:ext cx="1644493" cy="21238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661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737419"/>
            <a:ext cx="9906336" cy="1386349"/>
          </a:xfrm>
        </p:spPr>
        <p:txBody>
          <a:bodyPr/>
          <a:lstStyle/>
          <a:p>
            <a:r>
              <a:rPr lang="en-US" dirty="0" smtClean="0"/>
              <a:t>Part 2:  Academic Vocabulary Cards </a:t>
            </a:r>
            <a:r>
              <a:rPr lang="en-US" sz="1200" dirty="0" smtClean="0"/>
              <a:t>(Dr. Janet Allen)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6331487"/>
              </p:ext>
            </p:extLst>
          </p:nvPr>
        </p:nvGraphicFramePr>
        <p:xfrm>
          <a:off x="516192" y="2123768"/>
          <a:ext cx="11238272" cy="4320212"/>
        </p:xfrm>
        <a:graphic>
          <a:graphicData uri="http://schemas.openxmlformats.org/drawingml/2006/table">
            <a:tbl>
              <a:tblPr firstRow="1" bandRow="1">
                <a:tableStyleId>{5C22544A-7EE6-4342-B048-85BDC9FD1C3A}</a:tableStyleId>
              </a:tblPr>
              <a:tblGrid>
                <a:gridCol w="5619136"/>
                <a:gridCol w="5619136"/>
              </a:tblGrid>
              <a:tr h="2160106">
                <a:tc>
                  <a:txBody>
                    <a:bodyPr/>
                    <a:lstStyle/>
                    <a:p>
                      <a:r>
                        <a:rPr lang="en-US" sz="2000" dirty="0" smtClean="0"/>
                        <a:t>Information from the Teacher </a:t>
                      </a:r>
                    </a:p>
                    <a:p>
                      <a:r>
                        <a:rPr lang="en-US" sz="2000" dirty="0" smtClean="0"/>
                        <a:t>(Definition,</a:t>
                      </a:r>
                      <a:r>
                        <a:rPr lang="en-US" sz="2000" baseline="0" dirty="0" smtClean="0"/>
                        <a:t> Context, Examples)</a:t>
                      </a:r>
                    </a:p>
                    <a:p>
                      <a:endParaRPr lang="en-US" sz="2000" baseline="0" dirty="0" smtClean="0"/>
                    </a:p>
                    <a:p>
                      <a:endParaRPr lang="en-US" sz="2000" baseline="0" dirty="0" smtClean="0"/>
                    </a:p>
                    <a:p>
                      <a:endParaRPr lang="en-US" sz="2000" baseline="0" dirty="0" smtClean="0"/>
                    </a:p>
                    <a:p>
                      <a:endParaRPr lang="en-US" sz="2000" dirty="0"/>
                    </a:p>
                  </a:txBody>
                  <a:tcPr/>
                </a:tc>
                <a:tc>
                  <a:txBody>
                    <a:bodyPr/>
                    <a:lstStyle/>
                    <a:p>
                      <a:r>
                        <a:rPr lang="en-US" sz="2000" dirty="0" smtClean="0"/>
                        <a:t>Restate in My Own Words</a:t>
                      </a:r>
                      <a:endParaRPr lang="en-US" sz="2000" dirty="0"/>
                    </a:p>
                  </a:txBody>
                  <a:tcPr/>
                </a:tc>
              </a:tr>
              <a:tr h="2160106">
                <a:tc>
                  <a:txBody>
                    <a:bodyPr/>
                    <a:lstStyle/>
                    <a:p>
                      <a:r>
                        <a:rPr lang="en-US" sz="2000" dirty="0" smtClean="0"/>
                        <a:t>Additional Information from Reading,</a:t>
                      </a:r>
                      <a:r>
                        <a:rPr lang="en-US" sz="2000" baseline="0" dirty="0" smtClean="0"/>
                        <a:t> Viewing, Discussion</a:t>
                      </a:r>
                    </a:p>
                    <a:p>
                      <a:endParaRPr lang="en-US" sz="2000" baseline="0" dirty="0" smtClean="0"/>
                    </a:p>
                    <a:p>
                      <a:endParaRPr lang="en-US" sz="2000" baseline="0" dirty="0" smtClean="0"/>
                    </a:p>
                    <a:p>
                      <a:endParaRPr lang="en-US" sz="2000" baseline="0" dirty="0" smtClean="0"/>
                    </a:p>
                    <a:p>
                      <a:endParaRPr lang="en-US" sz="2000" dirty="0"/>
                    </a:p>
                  </a:txBody>
                  <a:tcPr/>
                </a:tc>
                <a:tc>
                  <a:txBody>
                    <a:bodyPr/>
                    <a:lstStyle/>
                    <a:p>
                      <a:r>
                        <a:rPr lang="en-US" sz="2000" dirty="0" smtClean="0"/>
                        <a:t>Mnemonic to Help Me Remember (Visual, Jingle,</a:t>
                      </a:r>
                      <a:r>
                        <a:rPr lang="en-US" sz="2000" baseline="0" dirty="0" smtClean="0"/>
                        <a:t> etc.)</a:t>
                      </a:r>
                      <a:endParaRPr lang="en-US" sz="2000" dirty="0"/>
                    </a:p>
                  </a:txBody>
                  <a:tcPr/>
                </a:tc>
              </a:tr>
            </a:tbl>
          </a:graphicData>
        </a:graphic>
      </p:graphicFrame>
    </p:spTree>
    <p:extLst>
      <p:ext uri="{BB962C8B-B14F-4D97-AF65-F5344CB8AC3E}">
        <p14:creationId xmlns:p14="http://schemas.microsoft.com/office/powerpoint/2010/main" val="2459557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Synonyms &amp; Antonyms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3167110"/>
              </p:ext>
            </p:extLst>
          </p:nvPr>
        </p:nvGraphicFramePr>
        <p:xfrm>
          <a:off x="1154953" y="2608580"/>
          <a:ext cx="8825661" cy="3566160"/>
        </p:xfrm>
        <a:graphic>
          <a:graphicData uri="http://schemas.openxmlformats.org/drawingml/2006/table">
            <a:tbl>
              <a:tblPr firstRow="1" bandRow="1">
                <a:tableStyleId>{5C22544A-7EE6-4342-B048-85BDC9FD1C3A}</a:tableStyleId>
              </a:tblPr>
              <a:tblGrid>
                <a:gridCol w="2941887"/>
                <a:gridCol w="2941887"/>
                <a:gridCol w="2941887"/>
              </a:tblGrid>
              <a:tr h="362459">
                <a:tc>
                  <a:txBody>
                    <a:bodyPr/>
                    <a:lstStyle/>
                    <a:p>
                      <a:r>
                        <a:rPr lang="en-US" dirty="0" smtClean="0"/>
                        <a:t>Vocabulary</a:t>
                      </a:r>
                      <a:r>
                        <a:rPr lang="en-US" baseline="0" dirty="0" smtClean="0"/>
                        <a:t> Words</a:t>
                      </a:r>
                      <a:endParaRPr lang="en-US" dirty="0"/>
                    </a:p>
                  </a:txBody>
                  <a:tcPr/>
                </a:tc>
                <a:tc>
                  <a:txBody>
                    <a:bodyPr/>
                    <a:lstStyle/>
                    <a:p>
                      <a:r>
                        <a:rPr lang="en-US" dirty="0" smtClean="0"/>
                        <a:t>Synonyms</a:t>
                      </a:r>
                      <a:endParaRPr lang="en-US" dirty="0"/>
                    </a:p>
                  </a:txBody>
                  <a:tcPr/>
                </a:tc>
                <a:tc>
                  <a:txBody>
                    <a:bodyPr/>
                    <a:lstStyle/>
                    <a:p>
                      <a:r>
                        <a:rPr lang="en-US" dirty="0" smtClean="0"/>
                        <a:t>Antonyms</a:t>
                      </a:r>
                      <a:endParaRPr lang="en-US" dirty="0"/>
                    </a:p>
                  </a:txBody>
                  <a:tcPr/>
                </a:tc>
              </a:tr>
              <a:tr h="625615">
                <a:tc>
                  <a:txBody>
                    <a:bodyPr/>
                    <a:lstStyle/>
                    <a:p>
                      <a:r>
                        <a:rPr lang="en-US" dirty="0" smtClean="0"/>
                        <a:t>Word 1:</a:t>
                      </a:r>
                    </a:p>
                    <a:p>
                      <a:endParaRPr lang="en-US" dirty="0"/>
                    </a:p>
                  </a:txBody>
                  <a:tcPr/>
                </a:tc>
                <a:tc>
                  <a:txBody>
                    <a:bodyPr/>
                    <a:lstStyle/>
                    <a:p>
                      <a:endParaRPr lang="en-US" dirty="0"/>
                    </a:p>
                  </a:txBody>
                  <a:tcPr/>
                </a:tc>
                <a:tc>
                  <a:txBody>
                    <a:bodyPr/>
                    <a:lstStyle/>
                    <a:p>
                      <a:endParaRPr lang="en-US" dirty="0"/>
                    </a:p>
                  </a:txBody>
                  <a:tcPr/>
                </a:tc>
              </a:tr>
              <a:tr h="625615">
                <a:tc>
                  <a:txBody>
                    <a:bodyPr/>
                    <a:lstStyle/>
                    <a:p>
                      <a:r>
                        <a:rPr lang="en-US" dirty="0" smtClean="0"/>
                        <a:t>Word</a:t>
                      </a:r>
                      <a:r>
                        <a:rPr lang="en-US" baseline="0" dirty="0" smtClean="0"/>
                        <a:t> 2:</a:t>
                      </a:r>
                      <a:endParaRPr lang="en-US" dirty="0" smtClean="0"/>
                    </a:p>
                    <a:p>
                      <a:endParaRPr lang="en-US" dirty="0"/>
                    </a:p>
                  </a:txBody>
                  <a:tcPr/>
                </a:tc>
                <a:tc>
                  <a:txBody>
                    <a:bodyPr/>
                    <a:lstStyle/>
                    <a:p>
                      <a:endParaRPr lang="en-US" dirty="0"/>
                    </a:p>
                  </a:txBody>
                  <a:tcPr/>
                </a:tc>
                <a:tc>
                  <a:txBody>
                    <a:bodyPr/>
                    <a:lstStyle/>
                    <a:p>
                      <a:endParaRPr lang="en-US" dirty="0"/>
                    </a:p>
                  </a:txBody>
                  <a:tcPr/>
                </a:tc>
              </a:tr>
              <a:tr h="625615">
                <a:tc>
                  <a:txBody>
                    <a:bodyPr/>
                    <a:lstStyle/>
                    <a:p>
                      <a:r>
                        <a:rPr lang="en-US" dirty="0" smtClean="0"/>
                        <a:t>Word 3:</a:t>
                      </a:r>
                    </a:p>
                    <a:p>
                      <a:endParaRPr lang="en-US" dirty="0"/>
                    </a:p>
                  </a:txBody>
                  <a:tcPr/>
                </a:tc>
                <a:tc>
                  <a:txBody>
                    <a:bodyPr/>
                    <a:lstStyle/>
                    <a:p>
                      <a:endParaRPr lang="en-US" dirty="0"/>
                    </a:p>
                  </a:txBody>
                  <a:tcPr/>
                </a:tc>
                <a:tc>
                  <a:txBody>
                    <a:bodyPr/>
                    <a:lstStyle/>
                    <a:p>
                      <a:endParaRPr lang="en-US" dirty="0"/>
                    </a:p>
                  </a:txBody>
                  <a:tcPr/>
                </a:tc>
              </a:tr>
              <a:tr h="625615">
                <a:tc>
                  <a:txBody>
                    <a:bodyPr/>
                    <a:lstStyle/>
                    <a:p>
                      <a:r>
                        <a:rPr lang="en-US" dirty="0" smtClean="0"/>
                        <a:t>Word 4:</a:t>
                      </a:r>
                    </a:p>
                    <a:p>
                      <a:endParaRPr lang="en-US" dirty="0"/>
                    </a:p>
                  </a:txBody>
                  <a:tcPr/>
                </a:tc>
                <a:tc>
                  <a:txBody>
                    <a:bodyPr/>
                    <a:lstStyle/>
                    <a:p>
                      <a:endParaRPr lang="en-US" dirty="0"/>
                    </a:p>
                  </a:txBody>
                  <a:tcPr/>
                </a:tc>
                <a:tc>
                  <a:txBody>
                    <a:bodyPr/>
                    <a:lstStyle/>
                    <a:p>
                      <a:endParaRPr lang="en-US" dirty="0"/>
                    </a:p>
                  </a:txBody>
                  <a:tcPr/>
                </a:tc>
              </a:tr>
              <a:tr h="625615">
                <a:tc>
                  <a:txBody>
                    <a:bodyPr/>
                    <a:lstStyle/>
                    <a:p>
                      <a:r>
                        <a:rPr lang="en-US" dirty="0" smtClean="0"/>
                        <a:t>Word 5:</a:t>
                      </a:r>
                    </a:p>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489154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Demonstrate (also Show)</a:t>
            </a:r>
            <a:endParaRPr lang="en-US" dirty="0"/>
          </a:p>
        </p:txBody>
      </p:sp>
      <p:sp>
        <p:nvSpPr>
          <p:cNvPr id="3" name="Content Placeholder 2"/>
          <p:cNvSpPr>
            <a:spLocks noGrp="1"/>
          </p:cNvSpPr>
          <p:nvPr>
            <p:ph idx="1"/>
          </p:nvPr>
        </p:nvSpPr>
        <p:spPr>
          <a:xfrm>
            <a:off x="968188" y="2603500"/>
            <a:ext cx="9012426" cy="4030382"/>
          </a:xfrm>
        </p:spPr>
        <p:txBody>
          <a:bodyPr>
            <a:normAutofit/>
          </a:bodyPr>
          <a:lstStyle/>
          <a:p>
            <a:r>
              <a:rPr lang="en-US" sz="3600" dirty="0"/>
              <a:t>t</a:t>
            </a:r>
            <a:r>
              <a:rPr lang="en-US" sz="3600" dirty="0" smtClean="0"/>
              <a:t>o </a:t>
            </a:r>
            <a:r>
              <a:rPr lang="en-US" sz="3600" dirty="0"/>
              <a:t>make evident or establish by arguments or reasoning; prove</a:t>
            </a:r>
            <a:r>
              <a:rPr lang="en-US" sz="3600" dirty="0" smtClean="0"/>
              <a:t>:</a:t>
            </a:r>
          </a:p>
          <a:p>
            <a:r>
              <a:rPr lang="en-US" sz="3600" i="1" u="sng" dirty="0" smtClean="0"/>
              <a:t>Demonstrate your knowledge of</a:t>
            </a:r>
          </a:p>
          <a:p>
            <a:pPr marL="0" indent="0">
              <a:buNone/>
            </a:pPr>
            <a:r>
              <a:rPr lang="en-US" sz="3600" i="1" u="sng" dirty="0"/>
              <a:t>t</a:t>
            </a:r>
            <a:r>
              <a:rPr lang="en-US" sz="3600" i="1" u="sng" dirty="0" smtClean="0"/>
              <a:t>he solar system in a chart as well </a:t>
            </a:r>
          </a:p>
          <a:p>
            <a:pPr marL="0" indent="0">
              <a:buNone/>
            </a:pPr>
            <a:r>
              <a:rPr lang="en-US" sz="3600" i="1" u="sng" dirty="0"/>
              <a:t>a</a:t>
            </a:r>
            <a:r>
              <a:rPr lang="en-US" sz="3600" i="1" u="sng" dirty="0" smtClean="0"/>
              <a:t>s an essay.</a:t>
            </a:r>
            <a:endParaRPr lang="en-US" sz="3600" i="1" u="sng" dirty="0"/>
          </a:p>
        </p:txBody>
      </p:sp>
      <p:pic>
        <p:nvPicPr>
          <p:cNvPr id="4" name="Picture 3"/>
          <p:cNvPicPr>
            <a:picLocks noChangeAspect="1"/>
          </p:cNvPicPr>
          <p:nvPr/>
        </p:nvPicPr>
        <p:blipFill>
          <a:blip r:embed="rId2"/>
          <a:stretch>
            <a:fillRect/>
          </a:stretch>
        </p:blipFill>
        <p:spPr>
          <a:xfrm>
            <a:off x="8552328" y="2420471"/>
            <a:ext cx="3374965" cy="3897435"/>
          </a:xfrm>
          <a:prstGeom prst="rect">
            <a:avLst/>
          </a:prstGeom>
        </p:spPr>
      </p:pic>
      <p:sp>
        <p:nvSpPr>
          <p:cNvPr id="8" name="SMARTInkShape-34"/>
          <p:cNvSpPr/>
          <p:nvPr/>
        </p:nvSpPr>
        <p:spPr>
          <a:xfrm>
            <a:off x="7203281" y="3714750"/>
            <a:ext cx="1131095" cy="333376"/>
          </a:xfrm>
          <a:custGeom>
            <a:avLst/>
            <a:gdLst/>
            <a:ahLst/>
            <a:cxnLst/>
            <a:rect l="0" t="0" r="0" b="0"/>
            <a:pathLst>
              <a:path w="1131095" h="333376">
                <a:moveTo>
                  <a:pt x="0" y="0"/>
                </a:moveTo>
                <a:lnTo>
                  <a:pt x="52390" y="0"/>
                </a:lnTo>
                <a:lnTo>
                  <a:pt x="109230" y="0"/>
                </a:lnTo>
                <a:lnTo>
                  <a:pt x="166961" y="3528"/>
                </a:lnTo>
                <a:lnTo>
                  <a:pt x="214367" y="10251"/>
                </a:lnTo>
                <a:lnTo>
                  <a:pt x="271453" y="19762"/>
                </a:lnTo>
                <a:lnTo>
                  <a:pt x="330159" y="26540"/>
                </a:lnTo>
                <a:lnTo>
                  <a:pt x="386685" y="40226"/>
                </a:lnTo>
                <a:lnTo>
                  <a:pt x="433102" y="51753"/>
                </a:lnTo>
                <a:lnTo>
                  <a:pt x="480369" y="63547"/>
                </a:lnTo>
                <a:lnTo>
                  <a:pt x="534210" y="75420"/>
                </a:lnTo>
                <a:lnTo>
                  <a:pt x="585733" y="87316"/>
                </a:lnTo>
                <a:lnTo>
                  <a:pt x="640834" y="99220"/>
                </a:lnTo>
                <a:lnTo>
                  <a:pt x="692732" y="117446"/>
                </a:lnTo>
                <a:lnTo>
                  <a:pt x="741623" y="133283"/>
                </a:lnTo>
                <a:lnTo>
                  <a:pt x="789623" y="152674"/>
                </a:lnTo>
                <a:lnTo>
                  <a:pt x="837360" y="175177"/>
                </a:lnTo>
                <a:lnTo>
                  <a:pt x="891338" y="198601"/>
                </a:lnTo>
                <a:lnTo>
                  <a:pt x="942904" y="222298"/>
                </a:lnTo>
                <a:lnTo>
                  <a:pt x="999552" y="254009"/>
                </a:lnTo>
                <a:lnTo>
                  <a:pt x="1056799" y="282224"/>
                </a:lnTo>
                <a:lnTo>
                  <a:pt x="1091001" y="300139"/>
                </a:lnTo>
                <a:lnTo>
                  <a:pt x="1131094" y="3333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35"/>
          <p:cNvSpPr/>
          <p:nvPr/>
        </p:nvSpPr>
        <p:spPr>
          <a:xfrm>
            <a:off x="1381125" y="3738563"/>
            <a:ext cx="4607721" cy="47626"/>
          </a:xfrm>
          <a:custGeom>
            <a:avLst/>
            <a:gdLst/>
            <a:ahLst/>
            <a:cxnLst/>
            <a:rect l="0" t="0" r="0" b="0"/>
            <a:pathLst>
              <a:path w="4607721" h="47626">
                <a:moveTo>
                  <a:pt x="0" y="11906"/>
                </a:moveTo>
                <a:lnTo>
                  <a:pt x="39851" y="11906"/>
                </a:lnTo>
                <a:lnTo>
                  <a:pt x="47698" y="15434"/>
                </a:lnTo>
                <a:lnTo>
                  <a:pt x="55595" y="20088"/>
                </a:lnTo>
                <a:lnTo>
                  <a:pt x="71444" y="23076"/>
                </a:lnTo>
                <a:lnTo>
                  <a:pt x="99465" y="25038"/>
                </a:lnTo>
                <a:lnTo>
                  <a:pt x="121855" y="33217"/>
                </a:lnTo>
                <a:lnTo>
                  <a:pt x="166933" y="39027"/>
                </a:lnTo>
                <a:lnTo>
                  <a:pt x="183994" y="43803"/>
                </a:lnTo>
                <a:lnTo>
                  <a:pt x="238836" y="47121"/>
                </a:lnTo>
                <a:lnTo>
                  <a:pt x="297750" y="47558"/>
                </a:lnTo>
                <a:lnTo>
                  <a:pt x="345300" y="47611"/>
                </a:lnTo>
                <a:lnTo>
                  <a:pt x="402415" y="47622"/>
                </a:lnTo>
                <a:lnTo>
                  <a:pt x="448934" y="47624"/>
                </a:lnTo>
                <a:lnTo>
                  <a:pt x="494909" y="47625"/>
                </a:lnTo>
                <a:lnTo>
                  <a:pt x="550197" y="47625"/>
                </a:lnTo>
                <a:lnTo>
                  <a:pt x="596056" y="47625"/>
                </a:lnTo>
                <a:lnTo>
                  <a:pt x="643158" y="47625"/>
                </a:lnTo>
                <a:lnTo>
                  <a:pt x="694155" y="47625"/>
                </a:lnTo>
                <a:lnTo>
                  <a:pt x="747631" y="47625"/>
                </a:lnTo>
                <a:lnTo>
                  <a:pt x="796989" y="47625"/>
                </a:lnTo>
                <a:lnTo>
                  <a:pt x="848655" y="47625"/>
                </a:lnTo>
                <a:lnTo>
                  <a:pt x="902328" y="47625"/>
                </a:lnTo>
                <a:lnTo>
                  <a:pt x="955273" y="47625"/>
                </a:lnTo>
                <a:lnTo>
                  <a:pt x="1009325" y="47625"/>
                </a:lnTo>
                <a:lnTo>
                  <a:pt x="1062382" y="44096"/>
                </a:lnTo>
                <a:lnTo>
                  <a:pt x="1119995" y="38201"/>
                </a:lnTo>
                <a:lnTo>
                  <a:pt x="1175430" y="36454"/>
                </a:lnTo>
                <a:lnTo>
                  <a:pt x="1228897" y="35936"/>
                </a:lnTo>
                <a:lnTo>
                  <a:pt x="1286632" y="35783"/>
                </a:lnTo>
                <a:lnTo>
                  <a:pt x="1345630" y="32210"/>
                </a:lnTo>
                <a:lnTo>
                  <a:pt x="1405004" y="26300"/>
                </a:lnTo>
                <a:lnTo>
                  <a:pt x="1445977" y="24918"/>
                </a:lnTo>
                <a:lnTo>
                  <a:pt x="1490646" y="24303"/>
                </a:lnTo>
                <a:lnTo>
                  <a:pt x="1533430" y="20503"/>
                </a:lnTo>
                <a:lnTo>
                  <a:pt x="1574493" y="15727"/>
                </a:lnTo>
                <a:lnTo>
                  <a:pt x="1614792" y="13604"/>
                </a:lnTo>
                <a:lnTo>
                  <a:pt x="1658279" y="12661"/>
                </a:lnTo>
                <a:lnTo>
                  <a:pt x="1704065" y="12241"/>
                </a:lnTo>
                <a:lnTo>
                  <a:pt x="1750873" y="12055"/>
                </a:lnTo>
                <a:lnTo>
                  <a:pt x="1794606" y="11972"/>
                </a:lnTo>
                <a:lnTo>
                  <a:pt x="1837415" y="11935"/>
                </a:lnTo>
                <a:lnTo>
                  <a:pt x="1882900" y="11919"/>
                </a:lnTo>
                <a:lnTo>
                  <a:pt x="1929574" y="8383"/>
                </a:lnTo>
                <a:lnTo>
                  <a:pt x="1976775" y="3726"/>
                </a:lnTo>
                <a:lnTo>
                  <a:pt x="2024213" y="1656"/>
                </a:lnTo>
                <a:lnTo>
                  <a:pt x="2071754" y="736"/>
                </a:lnTo>
                <a:lnTo>
                  <a:pt x="2119342" y="327"/>
                </a:lnTo>
                <a:lnTo>
                  <a:pt x="2166951" y="145"/>
                </a:lnTo>
                <a:lnTo>
                  <a:pt x="2214568" y="64"/>
                </a:lnTo>
                <a:lnTo>
                  <a:pt x="2262190" y="28"/>
                </a:lnTo>
                <a:lnTo>
                  <a:pt x="2309814" y="12"/>
                </a:lnTo>
                <a:lnTo>
                  <a:pt x="2357438" y="5"/>
                </a:lnTo>
                <a:lnTo>
                  <a:pt x="2406386" y="2"/>
                </a:lnTo>
                <a:lnTo>
                  <a:pt x="2459008" y="1"/>
                </a:lnTo>
                <a:lnTo>
                  <a:pt x="2509736" y="0"/>
                </a:lnTo>
                <a:lnTo>
                  <a:pt x="2558740" y="1323"/>
                </a:lnTo>
                <a:lnTo>
                  <a:pt x="2606978" y="6320"/>
                </a:lnTo>
                <a:lnTo>
                  <a:pt x="2654876" y="9423"/>
                </a:lnTo>
                <a:lnTo>
                  <a:pt x="2703945" y="10802"/>
                </a:lnTo>
                <a:lnTo>
                  <a:pt x="2756621" y="11415"/>
                </a:lnTo>
                <a:lnTo>
                  <a:pt x="2807374" y="11688"/>
                </a:lnTo>
                <a:lnTo>
                  <a:pt x="2856388" y="11809"/>
                </a:lnTo>
                <a:lnTo>
                  <a:pt x="2904631" y="11863"/>
                </a:lnTo>
                <a:lnTo>
                  <a:pt x="2952530" y="11886"/>
                </a:lnTo>
                <a:lnTo>
                  <a:pt x="3000277" y="11897"/>
                </a:lnTo>
                <a:lnTo>
                  <a:pt x="3047957" y="11902"/>
                </a:lnTo>
                <a:lnTo>
                  <a:pt x="3095606" y="11904"/>
                </a:lnTo>
                <a:lnTo>
                  <a:pt x="3143241" y="11905"/>
                </a:lnTo>
                <a:lnTo>
                  <a:pt x="3190871" y="11905"/>
                </a:lnTo>
                <a:lnTo>
                  <a:pt x="3238498" y="11906"/>
                </a:lnTo>
                <a:lnTo>
                  <a:pt x="3284801" y="11906"/>
                </a:lnTo>
                <a:lnTo>
                  <a:pt x="3327429" y="11906"/>
                </a:lnTo>
                <a:lnTo>
                  <a:pt x="3371951" y="11906"/>
                </a:lnTo>
                <a:lnTo>
                  <a:pt x="3416874" y="11906"/>
                </a:lnTo>
                <a:lnTo>
                  <a:pt x="3458888" y="11906"/>
                </a:lnTo>
                <a:lnTo>
                  <a:pt x="3503138" y="8378"/>
                </a:lnTo>
                <a:lnTo>
                  <a:pt x="3547940" y="3723"/>
                </a:lnTo>
                <a:lnTo>
                  <a:pt x="3589901" y="1654"/>
                </a:lnTo>
                <a:lnTo>
                  <a:pt x="3630598" y="735"/>
                </a:lnTo>
                <a:lnTo>
                  <a:pt x="3670735" y="326"/>
                </a:lnTo>
                <a:lnTo>
                  <a:pt x="3710622" y="145"/>
                </a:lnTo>
                <a:lnTo>
                  <a:pt x="3750398" y="64"/>
                </a:lnTo>
                <a:lnTo>
                  <a:pt x="3790124" y="28"/>
                </a:lnTo>
                <a:lnTo>
                  <a:pt x="3829830" y="12"/>
                </a:lnTo>
                <a:lnTo>
                  <a:pt x="3869525" y="5"/>
                </a:lnTo>
                <a:lnTo>
                  <a:pt x="3909216" y="2"/>
                </a:lnTo>
                <a:lnTo>
                  <a:pt x="3967426" y="0"/>
                </a:lnTo>
                <a:lnTo>
                  <a:pt x="4018776" y="0"/>
                </a:lnTo>
                <a:lnTo>
                  <a:pt x="4067504" y="0"/>
                </a:lnTo>
                <a:lnTo>
                  <a:pt x="4114133" y="0"/>
                </a:lnTo>
                <a:lnTo>
                  <a:pt x="4169642" y="0"/>
                </a:lnTo>
                <a:lnTo>
                  <a:pt x="4224852" y="0"/>
                </a:lnTo>
                <a:lnTo>
                  <a:pt x="4273975" y="0"/>
                </a:lnTo>
                <a:lnTo>
                  <a:pt x="4325424" y="0"/>
                </a:lnTo>
                <a:lnTo>
                  <a:pt x="4363562" y="3528"/>
                </a:lnTo>
                <a:lnTo>
                  <a:pt x="4402202" y="9423"/>
                </a:lnTo>
                <a:lnTo>
                  <a:pt x="4444960" y="14698"/>
                </a:lnTo>
                <a:lnTo>
                  <a:pt x="4491575" y="22612"/>
                </a:lnTo>
                <a:lnTo>
                  <a:pt x="4538835" y="25030"/>
                </a:lnTo>
                <a:lnTo>
                  <a:pt x="4563353" y="34049"/>
                </a:lnTo>
                <a:lnTo>
                  <a:pt x="4607720" y="3571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36"/>
          <p:cNvSpPr/>
          <p:nvPr/>
        </p:nvSpPr>
        <p:spPr>
          <a:xfrm>
            <a:off x="3309938" y="3178970"/>
            <a:ext cx="1654968" cy="59531"/>
          </a:xfrm>
          <a:custGeom>
            <a:avLst/>
            <a:gdLst/>
            <a:ahLst/>
            <a:cxnLst/>
            <a:rect l="0" t="0" r="0" b="0"/>
            <a:pathLst>
              <a:path w="1654968" h="59531">
                <a:moveTo>
                  <a:pt x="0" y="35718"/>
                </a:moveTo>
                <a:lnTo>
                  <a:pt x="0" y="25466"/>
                </a:lnTo>
                <a:lnTo>
                  <a:pt x="53209" y="6118"/>
                </a:lnTo>
                <a:lnTo>
                  <a:pt x="97639" y="1812"/>
                </a:lnTo>
                <a:lnTo>
                  <a:pt x="152696" y="536"/>
                </a:lnTo>
                <a:lnTo>
                  <a:pt x="204581" y="158"/>
                </a:lnTo>
                <a:lnTo>
                  <a:pt x="259789" y="46"/>
                </a:lnTo>
                <a:lnTo>
                  <a:pt x="313156" y="8"/>
                </a:lnTo>
                <a:lnTo>
                  <a:pt x="365895" y="1"/>
                </a:lnTo>
                <a:lnTo>
                  <a:pt x="408682" y="0"/>
                </a:lnTo>
                <a:lnTo>
                  <a:pt x="458435" y="6320"/>
                </a:lnTo>
                <a:lnTo>
                  <a:pt x="517273" y="10250"/>
                </a:lnTo>
                <a:lnTo>
                  <a:pt x="572336" y="11415"/>
                </a:lnTo>
                <a:lnTo>
                  <a:pt x="616410" y="11687"/>
                </a:lnTo>
                <a:lnTo>
                  <a:pt x="662897" y="13131"/>
                </a:lnTo>
                <a:lnTo>
                  <a:pt x="718819" y="20059"/>
                </a:lnTo>
                <a:lnTo>
                  <a:pt x="768902" y="22699"/>
                </a:lnTo>
                <a:lnTo>
                  <a:pt x="815932" y="24805"/>
                </a:lnTo>
                <a:lnTo>
                  <a:pt x="871578" y="33170"/>
                </a:lnTo>
                <a:lnTo>
                  <a:pt x="917499" y="34963"/>
                </a:lnTo>
                <a:lnTo>
                  <a:pt x="964618" y="35494"/>
                </a:lnTo>
                <a:lnTo>
                  <a:pt x="1012094" y="35651"/>
                </a:lnTo>
                <a:lnTo>
                  <a:pt x="1070258" y="35698"/>
                </a:lnTo>
                <a:lnTo>
                  <a:pt x="1118607" y="35709"/>
                </a:lnTo>
                <a:lnTo>
                  <a:pt x="1166555" y="35714"/>
                </a:lnTo>
                <a:lnTo>
                  <a:pt x="1225532" y="35716"/>
                </a:lnTo>
                <a:lnTo>
                  <a:pt x="1266993" y="35717"/>
                </a:lnTo>
                <a:lnTo>
                  <a:pt x="1310556" y="35718"/>
                </a:lnTo>
                <a:lnTo>
                  <a:pt x="1351965" y="35718"/>
                </a:lnTo>
                <a:lnTo>
                  <a:pt x="1392418" y="35718"/>
                </a:lnTo>
                <a:lnTo>
                  <a:pt x="1432446" y="35718"/>
                </a:lnTo>
                <a:lnTo>
                  <a:pt x="1472285" y="35718"/>
                </a:lnTo>
                <a:lnTo>
                  <a:pt x="1512039" y="35718"/>
                </a:lnTo>
                <a:lnTo>
                  <a:pt x="1568081" y="39246"/>
                </a:lnTo>
                <a:lnTo>
                  <a:pt x="1614672" y="45141"/>
                </a:lnTo>
                <a:lnTo>
                  <a:pt x="1637059" y="47844"/>
                </a:lnTo>
                <a:lnTo>
                  <a:pt x="1643028" y="50416"/>
                </a:lnTo>
                <a:lnTo>
                  <a:pt x="1654967" y="595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40738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Generate</a:t>
            </a:r>
            <a:endParaRPr lang="en-US" dirty="0"/>
          </a:p>
        </p:txBody>
      </p:sp>
      <p:sp>
        <p:nvSpPr>
          <p:cNvPr id="3" name="Content Placeholder 2"/>
          <p:cNvSpPr>
            <a:spLocks noGrp="1"/>
          </p:cNvSpPr>
          <p:nvPr>
            <p:ph idx="1"/>
          </p:nvPr>
        </p:nvSpPr>
        <p:spPr>
          <a:xfrm>
            <a:off x="968188" y="2603500"/>
            <a:ext cx="9012425" cy="3904876"/>
          </a:xfrm>
        </p:spPr>
        <p:txBody>
          <a:bodyPr>
            <a:normAutofit/>
          </a:bodyPr>
          <a:lstStyle/>
          <a:p>
            <a:r>
              <a:rPr lang="en-US" sz="3600" dirty="0"/>
              <a:t>to bring into existence; cause to be; produce</a:t>
            </a:r>
            <a:r>
              <a:rPr lang="en-US" sz="3600" dirty="0" smtClean="0"/>
              <a:t>.</a:t>
            </a:r>
            <a:endParaRPr lang="en-US" sz="3600" dirty="0"/>
          </a:p>
          <a:p>
            <a:r>
              <a:rPr lang="en-US" sz="3600" dirty="0"/>
              <a:t>to create by a vital or natural process</a:t>
            </a:r>
            <a:r>
              <a:rPr lang="en-US" sz="3600" dirty="0" smtClean="0"/>
              <a:t>.</a:t>
            </a:r>
          </a:p>
          <a:p>
            <a:r>
              <a:rPr lang="en-US" sz="3600" i="1" u="sng" dirty="0" smtClean="0"/>
              <a:t>Generate questions to survey</a:t>
            </a:r>
          </a:p>
          <a:p>
            <a:pPr marL="0" indent="0">
              <a:buNone/>
            </a:pPr>
            <a:r>
              <a:rPr lang="en-US" sz="3600" i="1" u="sng" dirty="0"/>
              <a:t>s</a:t>
            </a:r>
            <a:r>
              <a:rPr lang="en-US" sz="3600" i="1" u="sng" dirty="0" smtClean="0"/>
              <a:t>tudents lunch time eating habits.</a:t>
            </a:r>
            <a:endParaRPr lang="en-US" sz="3600" i="1" u="sng" dirty="0"/>
          </a:p>
        </p:txBody>
      </p:sp>
      <p:pic>
        <p:nvPicPr>
          <p:cNvPr id="4" name="Picture 3"/>
          <p:cNvPicPr>
            <a:picLocks noChangeAspect="1"/>
          </p:cNvPicPr>
          <p:nvPr/>
        </p:nvPicPr>
        <p:blipFill>
          <a:blip r:embed="rId2"/>
          <a:stretch>
            <a:fillRect/>
          </a:stretch>
        </p:blipFill>
        <p:spPr>
          <a:xfrm>
            <a:off x="8964706" y="4428184"/>
            <a:ext cx="3227294" cy="2429816"/>
          </a:xfrm>
          <a:prstGeom prst="rect">
            <a:avLst/>
          </a:prstGeom>
        </p:spPr>
      </p:pic>
      <p:pic>
        <p:nvPicPr>
          <p:cNvPr id="5" name="Picture 4"/>
          <p:cNvPicPr>
            <a:picLocks noChangeAspect="1"/>
          </p:cNvPicPr>
          <p:nvPr/>
        </p:nvPicPr>
        <p:blipFill>
          <a:blip r:embed="rId3"/>
          <a:stretch>
            <a:fillRect/>
          </a:stretch>
        </p:blipFill>
        <p:spPr>
          <a:xfrm>
            <a:off x="9980613" y="860585"/>
            <a:ext cx="1626845" cy="2562963"/>
          </a:xfrm>
          <a:prstGeom prst="rect">
            <a:avLst/>
          </a:prstGeom>
        </p:spPr>
      </p:pic>
      <p:grpSp>
        <p:nvGrpSpPr>
          <p:cNvPr id="11" name="SMARTInkShape-Group29"/>
          <p:cNvGrpSpPr/>
          <p:nvPr/>
        </p:nvGrpSpPr>
        <p:grpSpPr>
          <a:xfrm>
            <a:off x="1666875" y="3192530"/>
            <a:ext cx="4191001" cy="510315"/>
            <a:chOff x="1666875" y="3192530"/>
            <a:chExt cx="4191001" cy="510315"/>
          </a:xfrm>
        </p:grpSpPr>
        <p:sp>
          <p:nvSpPr>
            <p:cNvPr id="9" name="SMARTInkShape-37"/>
            <p:cNvSpPr/>
            <p:nvPr/>
          </p:nvSpPr>
          <p:spPr>
            <a:xfrm>
              <a:off x="2083594" y="3192530"/>
              <a:ext cx="3774282" cy="200752"/>
            </a:xfrm>
            <a:custGeom>
              <a:avLst/>
              <a:gdLst/>
              <a:ahLst/>
              <a:cxnLst/>
              <a:rect l="0" t="0" r="0" b="0"/>
              <a:pathLst>
                <a:path w="3774282" h="200752">
                  <a:moveTo>
                    <a:pt x="0" y="10251"/>
                  </a:moveTo>
                  <a:lnTo>
                    <a:pt x="6320" y="10251"/>
                  </a:lnTo>
                  <a:lnTo>
                    <a:pt x="38239" y="0"/>
                  </a:lnTo>
                  <a:lnTo>
                    <a:pt x="95503" y="9580"/>
                  </a:lnTo>
                  <a:lnTo>
                    <a:pt x="146425" y="10192"/>
                  </a:lnTo>
                  <a:lnTo>
                    <a:pt x="205200" y="10246"/>
                  </a:lnTo>
                  <a:lnTo>
                    <a:pt x="262305" y="10251"/>
                  </a:lnTo>
                  <a:lnTo>
                    <a:pt x="313163" y="10251"/>
                  </a:lnTo>
                  <a:lnTo>
                    <a:pt x="358254" y="10251"/>
                  </a:lnTo>
                  <a:lnTo>
                    <a:pt x="405128" y="10251"/>
                  </a:lnTo>
                  <a:lnTo>
                    <a:pt x="456059" y="10251"/>
                  </a:lnTo>
                  <a:lnTo>
                    <a:pt x="509514" y="13779"/>
                  </a:lnTo>
                  <a:lnTo>
                    <a:pt x="558866" y="19675"/>
                  </a:lnTo>
                  <a:lnTo>
                    <a:pt x="610531" y="21422"/>
                  </a:lnTo>
                  <a:lnTo>
                    <a:pt x="667731" y="21939"/>
                  </a:lnTo>
                  <a:lnTo>
                    <a:pt x="726572" y="22093"/>
                  </a:lnTo>
                  <a:lnTo>
                    <a:pt x="767421" y="22129"/>
                  </a:lnTo>
                  <a:lnTo>
                    <a:pt x="812034" y="22145"/>
                  </a:lnTo>
                  <a:lnTo>
                    <a:pt x="858320" y="22152"/>
                  </a:lnTo>
                  <a:lnTo>
                    <a:pt x="904028" y="22155"/>
                  </a:lnTo>
                  <a:lnTo>
                    <a:pt x="946391" y="22156"/>
                  </a:lnTo>
                  <a:lnTo>
                    <a:pt x="990795" y="22157"/>
                  </a:lnTo>
                  <a:lnTo>
                    <a:pt x="1036988" y="22158"/>
                  </a:lnTo>
                  <a:lnTo>
                    <a:pt x="1083977" y="22158"/>
                  </a:lnTo>
                  <a:lnTo>
                    <a:pt x="1131320" y="22158"/>
                  </a:lnTo>
                  <a:lnTo>
                    <a:pt x="1180142" y="22158"/>
                  </a:lnTo>
                  <a:lnTo>
                    <a:pt x="1232709" y="22158"/>
                  </a:lnTo>
                  <a:lnTo>
                    <a:pt x="1283412" y="22158"/>
                  </a:lnTo>
                  <a:lnTo>
                    <a:pt x="1333728" y="22158"/>
                  </a:lnTo>
                  <a:lnTo>
                    <a:pt x="1386959" y="22158"/>
                  </a:lnTo>
                  <a:lnTo>
                    <a:pt x="1441485" y="22158"/>
                  </a:lnTo>
                  <a:lnTo>
                    <a:pt x="1495264" y="22158"/>
                  </a:lnTo>
                  <a:lnTo>
                    <a:pt x="1545624" y="22158"/>
                  </a:lnTo>
                  <a:lnTo>
                    <a:pt x="1601520" y="22158"/>
                  </a:lnTo>
                  <a:lnTo>
                    <a:pt x="1660318" y="22158"/>
                  </a:lnTo>
                  <a:lnTo>
                    <a:pt x="1717318" y="22158"/>
                  </a:lnTo>
                  <a:lnTo>
                    <a:pt x="1773520" y="22158"/>
                  </a:lnTo>
                  <a:lnTo>
                    <a:pt x="1829366" y="22158"/>
                  </a:lnTo>
                  <a:lnTo>
                    <a:pt x="1885055" y="22158"/>
                  </a:lnTo>
                  <a:lnTo>
                    <a:pt x="1940674" y="22158"/>
                  </a:lnTo>
                  <a:lnTo>
                    <a:pt x="1997584" y="22158"/>
                  </a:lnTo>
                  <a:lnTo>
                    <a:pt x="2027577" y="22158"/>
                  </a:lnTo>
                  <a:lnTo>
                    <a:pt x="2058155" y="22158"/>
                  </a:lnTo>
                  <a:lnTo>
                    <a:pt x="2116826" y="22158"/>
                  </a:lnTo>
                  <a:lnTo>
                    <a:pt x="2173770" y="22158"/>
                  </a:lnTo>
                  <a:lnTo>
                    <a:pt x="2229946" y="22158"/>
                  </a:lnTo>
                  <a:lnTo>
                    <a:pt x="2285782" y="22158"/>
                  </a:lnTo>
                  <a:lnTo>
                    <a:pt x="2341465" y="22158"/>
                  </a:lnTo>
                  <a:lnTo>
                    <a:pt x="2397082" y="22158"/>
                  </a:lnTo>
                  <a:lnTo>
                    <a:pt x="2452668" y="25686"/>
                  </a:lnTo>
                  <a:lnTo>
                    <a:pt x="2508241" y="30340"/>
                  </a:lnTo>
                  <a:lnTo>
                    <a:pt x="2563809" y="32409"/>
                  </a:lnTo>
                  <a:lnTo>
                    <a:pt x="2619373" y="36856"/>
                  </a:lnTo>
                  <a:lnTo>
                    <a:pt x="2673614" y="41919"/>
                  </a:lnTo>
                  <a:lnTo>
                    <a:pt x="2724179" y="44170"/>
                  </a:lnTo>
                  <a:lnTo>
                    <a:pt x="2776638" y="48697"/>
                  </a:lnTo>
                  <a:lnTo>
                    <a:pt x="2830822" y="53797"/>
                  </a:lnTo>
                  <a:lnTo>
                    <a:pt x="2885771" y="56063"/>
                  </a:lnTo>
                  <a:lnTo>
                    <a:pt x="2937534" y="60598"/>
                  </a:lnTo>
                  <a:lnTo>
                    <a:pt x="2986998" y="67024"/>
                  </a:lnTo>
                  <a:lnTo>
                    <a:pt x="3035440" y="74289"/>
                  </a:lnTo>
                  <a:lnTo>
                    <a:pt x="3086956" y="81927"/>
                  </a:lnTo>
                  <a:lnTo>
                    <a:pt x="3139397" y="89732"/>
                  </a:lnTo>
                  <a:lnTo>
                    <a:pt x="3189162" y="97611"/>
                  </a:lnTo>
                  <a:lnTo>
                    <a:pt x="3237739" y="105522"/>
                  </a:lnTo>
                  <a:lnTo>
                    <a:pt x="3284464" y="112125"/>
                  </a:lnTo>
                  <a:lnTo>
                    <a:pt x="3327279" y="115060"/>
                  </a:lnTo>
                  <a:lnTo>
                    <a:pt x="3371885" y="119892"/>
                  </a:lnTo>
                  <a:lnTo>
                    <a:pt x="3416844" y="126449"/>
                  </a:lnTo>
                  <a:lnTo>
                    <a:pt x="3458875" y="133773"/>
                  </a:lnTo>
                  <a:lnTo>
                    <a:pt x="3499604" y="141438"/>
                  </a:lnTo>
                  <a:lnTo>
                    <a:pt x="3539755" y="149254"/>
                  </a:lnTo>
                  <a:lnTo>
                    <a:pt x="3598223" y="159769"/>
                  </a:lnTo>
                  <a:lnTo>
                    <a:pt x="3649649" y="164796"/>
                  </a:lnTo>
                  <a:lnTo>
                    <a:pt x="3698401" y="174076"/>
                  </a:lnTo>
                  <a:lnTo>
                    <a:pt x="3751697" y="189063"/>
                  </a:lnTo>
                  <a:lnTo>
                    <a:pt x="3774281" y="2007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38"/>
            <p:cNvSpPr/>
            <p:nvPr/>
          </p:nvSpPr>
          <p:spPr>
            <a:xfrm>
              <a:off x="1666875" y="3607638"/>
              <a:ext cx="1774032" cy="95207"/>
            </a:xfrm>
            <a:custGeom>
              <a:avLst/>
              <a:gdLst/>
              <a:ahLst/>
              <a:cxnLst/>
              <a:rect l="0" t="0" r="0" b="0"/>
              <a:pathLst>
                <a:path w="1774032" h="95207">
                  <a:moveTo>
                    <a:pt x="0" y="95206"/>
                  </a:moveTo>
                  <a:lnTo>
                    <a:pt x="10251" y="84954"/>
                  </a:lnTo>
                  <a:lnTo>
                    <a:pt x="62743" y="73091"/>
                  </a:lnTo>
                  <a:lnTo>
                    <a:pt x="109114" y="70406"/>
                  </a:lnTo>
                  <a:lnTo>
                    <a:pt x="153891" y="63310"/>
                  </a:lnTo>
                  <a:lnTo>
                    <a:pt x="207140" y="59297"/>
                  </a:lnTo>
                  <a:lnTo>
                    <a:pt x="259665" y="51640"/>
                  </a:lnTo>
                  <a:lnTo>
                    <a:pt x="301938" y="49385"/>
                  </a:lnTo>
                  <a:lnTo>
                    <a:pt x="343657" y="44855"/>
                  </a:lnTo>
                  <a:lnTo>
                    <a:pt x="386892" y="39755"/>
                  </a:lnTo>
                  <a:lnTo>
                    <a:pt x="436976" y="37488"/>
                  </a:lnTo>
                  <a:lnTo>
                    <a:pt x="486577" y="32953"/>
                  </a:lnTo>
                  <a:lnTo>
                    <a:pt x="536402" y="27850"/>
                  </a:lnTo>
                  <a:lnTo>
                    <a:pt x="589415" y="25582"/>
                  </a:lnTo>
                  <a:lnTo>
                    <a:pt x="647372" y="21047"/>
                  </a:lnTo>
                  <a:lnTo>
                    <a:pt x="677644" y="17985"/>
                  </a:lnTo>
                  <a:lnTo>
                    <a:pt x="708408" y="15944"/>
                  </a:lnTo>
                  <a:lnTo>
                    <a:pt x="739501" y="14584"/>
                  </a:lnTo>
                  <a:lnTo>
                    <a:pt x="770813" y="13676"/>
                  </a:lnTo>
                  <a:lnTo>
                    <a:pt x="802271" y="13072"/>
                  </a:lnTo>
                  <a:lnTo>
                    <a:pt x="833827" y="12668"/>
                  </a:lnTo>
                  <a:lnTo>
                    <a:pt x="865447" y="12400"/>
                  </a:lnTo>
                  <a:lnTo>
                    <a:pt x="898434" y="10898"/>
                  </a:lnTo>
                  <a:lnTo>
                    <a:pt x="932331" y="8573"/>
                  </a:lnTo>
                  <a:lnTo>
                    <a:pt x="966835" y="5701"/>
                  </a:lnTo>
                  <a:lnTo>
                    <a:pt x="1000421" y="3786"/>
                  </a:lnTo>
                  <a:lnTo>
                    <a:pt x="1033395" y="2509"/>
                  </a:lnTo>
                  <a:lnTo>
                    <a:pt x="1065961" y="1658"/>
                  </a:lnTo>
                  <a:lnTo>
                    <a:pt x="1098256" y="1091"/>
                  </a:lnTo>
                  <a:lnTo>
                    <a:pt x="1130368" y="712"/>
                  </a:lnTo>
                  <a:lnTo>
                    <a:pt x="1162360" y="460"/>
                  </a:lnTo>
                  <a:lnTo>
                    <a:pt x="1194271" y="292"/>
                  </a:lnTo>
                  <a:lnTo>
                    <a:pt x="1226129" y="180"/>
                  </a:lnTo>
                  <a:lnTo>
                    <a:pt x="1257951" y="105"/>
                  </a:lnTo>
                  <a:lnTo>
                    <a:pt x="1289748" y="55"/>
                  </a:lnTo>
                  <a:lnTo>
                    <a:pt x="1321530" y="22"/>
                  </a:lnTo>
                  <a:lnTo>
                    <a:pt x="1353302" y="0"/>
                  </a:lnTo>
                  <a:lnTo>
                    <a:pt x="1383743" y="1308"/>
                  </a:lnTo>
                  <a:lnTo>
                    <a:pt x="1442260" y="6289"/>
                  </a:lnTo>
                  <a:lnTo>
                    <a:pt x="1495609" y="9385"/>
                  </a:lnTo>
                  <a:lnTo>
                    <a:pt x="1545778" y="10761"/>
                  </a:lnTo>
                  <a:lnTo>
                    <a:pt x="1594533" y="11373"/>
                  </a:lnTo>
                  <a:lnTo>
                    <a:pt x="1639133" y="15172"/>
                  </a:lnTo>
                  <a:lnTo>
                    <a:pt x="1682326" y="19948"/>
                  </a:lnTo>
                  <a:lnTo>
                    <a:pt x="1727982" y="22070"/>
                  </a:lnTo>
                  <a:lnTo>
                    <a:pt x="1774031" y="237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393308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Investigate	</a:t>
            </a:r>
            <a:endParaRPr lang="en-US" dirty="0"/>
          </a:p>
        </p:txBody>
      </p:sp>
      <p:sp>
        <p:nvSpPr>
          <p:cNvPr id="3" name="Content Placeholder 2"/>
          <p:cNvSpPr>
            <a:spLocks noGrp="1"/>
          </p:cNvSpPr>
          <p:nvPr>
            <p:ph idx="1"/>
          </p:nvPr>
        </p:nvSpPr>
        <p:spPr>
          <a:xfrm>
            <a:off x="1154954" y="2603500"/>
            <a:ext cx="7922139" cy="4254500"/>
          </a:xfrm>
        </p:spPr>
        <p:txBody>
          <a:bodyPr>
            <a:normAutofit/>
          </a:bodyPr>
          <a:lstStyle/>
          <a:p>
            <a:r>
              <a:rPr lang="en-US" sz="3200" dirty="0"/>
              <a:t>to examine, study, or inquire into systematically; search or examine into the particulars of; examine in detail</a:t>
            </a:r>
            <a:r>
              <a:rPr lang="en-US" sz="3200" dirty="0" smtClean="0"/>
              <a:t>.</a:t>
            </a:r>
          </a:p>
          <a:p>
            <a:r>
              <a:rPr lang="en-US" sz="3200" i="1" u="sng" dirty="0" smtClean="0"/>
              <a:t>Investigate the effects of drought in order to prepare recommendations for the health of the Utah wetlands.</a:t>
            </a:r>
            <a:endParaRPr lang="en-US" sz="3200" i="1" u="sng" dirty="0"/>
          </a:p>
        </p:txBody>
      </p:sp>
      <p:pic>
        <p:nvPicPr>
          <p:cNvPr id="4" name="Picture 3"/>
          <p:cNvPicPr>
            <a:picLocks noChangeAspect="1"/>
          </p:cNvPicPr>
          <p:nvPr/>
        </p:nvPicPr>
        <p:blipFill>
          <a:blip r:embed="rId2"/>
          <a:stretch>
            <a:fillRect/>
          </a:stretch>
        </p:blipFill>
        <p:spPr>
          <a:xfrm>
            <a:off x="9478537" y="3721610"/>
            <a:ext cx="2713463" cy="3136390"/>
          </a:xfrm>
          <a:prstGeom prst="rect">
            <a:avLst/>
          </a:prstGeom>
        </p:spPr>
      </p:pic>
      <p:sp>
        <p:nvSpPr>
          <p:cNvPr id="14" name="SMARTInkShape-39"/>
          <p:cNvSpPr/>
          <p:nvPr/>
        </p:nvSpPr>
        <p:spPr>
          <a:xfrm>
            <a:off x="2321762" y="3036112"/>
            <a:ext cx="785770" cy="107139"/>
          </a:xfrm>
          <a:custGeom>
            <a:avLst/>
            <a:gdLst/>
            <a:ahLst/>
            <a:cxnLst/>
            <a:rect l="0" t="0" r="0" b="0"/>
            <a:pathLst>
              <a:path w="785770" h="107139">
                <a:moveTo>
                  <a:pt x="11863" y="47607"/>
                </a:moveTo>
                <a:lnTo>
                  <a:pt x="5542" y="47607"/>
                </a:lnTo>
                <a:lnTo>
                  <a:pt x="3681" y="46284"/>
                </a:lnTo>
                <a:lnTo>
                  <a:pt x="2439" y="44079"/>
                </a:lnTo>
                <a:lnTo>
                  <a:pt x="284" y="35481"/>
                </a:lnTo>
                <a:lnTo>
                  <a:pt x="0" y="19274"/>
                </a:lnTo>
                <a:lnTo>
                  <a:pt x="2631" y="15489"/>
                </a:lnTo>
                <a:lnTo>
                  <a:pt x="12611" y="7756"/>
                </a:lnTo>
                <a:lnTo>
                  <a:pt x="25865" y="3437"/>
                </a:lnTo>
                <a:lnTo>
                  <a:pt x="78634" y="285"/>
                </a:lnTo>
                <a:lnTo>
                  <a:pt x="136324" y="42"/>
                </a:lnTo>
                <a:lnTo>
                  <a:pt x="189263" y="0"/>
                </a:lnTo>
                <a:lnTo>
                  <a:pt x="246842" y="6308"/>
                </a:lnTo>
                <a:lnTo>
                  <a:pt x="305794" y="16555"/>
                </a:lnTo>
                <a:lnTo>
                  <a:pt x="348874" y="24105"/>
                </a:lnTo>
                <a:lnTo>
                  <a:pt x="395802" y="31870"/>
                </a:lnTo>
                <a:lnTo>
                  <a:pt x="447527" y="39730"/>
                </a:lnTo>
                <a:lnTo>
                  <a:pt x="501384" y="47634"/>
                </a:lnTo>
                <a:lnTo>
                  <a:pt x="556188" y="56879"/>
                </a:lnTo>
                <a:lnTo>
                  <a:pt x="611414" y="69808"/>
                </a:lnTo>
                <a:lnTo>
                  <a:pt x="643074" y="76960"/>
                </a:lnTo>
                <a:lnTo>
                  <a:pt x="677410" y="84373"/>
                </a:lnTo>
                <a:lnTo>
                  <a:pt x="713530" y="91962"/>
                </a:lnTo>
                <a:lnTo>
                  <a:pt x="771500" y="104140"/>
                </a:lnTo>
                <a:lnTo>
                  <a:pt x="785769" y="1071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 name="SMARTInkShape-Group31"/>
          <p:cNvGrpSpPr/>
          <p:nvPr/>
        </p:nvGrpSpPr>
        <p:grpSpPr>
          <a:xfrm>
            <a:off x="6250780" y="3574310"/>
            <a:ext cx="1023940" cy="628597"/>
            <a:chOff x="6250780" y="3574310"/>
            <a:chExt cx="1023940" cy="628597"/>
          </a:xfrm>
        </p:grpSpPr>
        <p:sp>
          <p:nvSpPr>
            <p:cNvPr id="15" name="SMARTInkShape-40"/>
            <p:cNvSpPr/>
            <p:nvPr/>
          </p:nvSpPr>
          <p:spPr>
            <a:xfrm>
              <a:off x="6250780" y="4085440"/>
              <a:ext cx="654846" cy="117467"/>
            </a:xfrm>
            <a:custGeom>
              <a:avLst/>
              <a:gdLst/>
              <a:ahLst/>
              <a:cxnLst/>
              <a:rect l="0" t="0" r="0" b="0"/>
              <a:pathLst>
                <a:path w="654846" h="117467">
                  <a:moveTo>
                    <a:pt x="0" y="117466"/>
                  </a:moveTo>
                  <a:lnTo>
                    <a:pt x="39340" y="81656"/>
                  </a:lnTo>
                  <a:lnTo>
                    <a:pt x="97815" y="47640"/>
                  </a:lnTo>
                  <a:lnTo>
                    <a:pt x="155120" y="22951"/>
                  </a:lnTo>
                  <a:lnTo>
                    <a:pt x="202474" y="6486"/>
                  </a:lnTo>
                  <a:lnTo>
                    <a:pt x="260874" y="0"/>
                  </a:lnTo>
                  <a:lnTo>
                    <a:pt x="314246" y="200"/>
                  </a:lnTo>
                  <a:lnTo>
                    <a:pt x="366808" y="6726"/>
                  </a:lnTo>
                  <a:lnTo>
                    <a:pt x="409089" y="8717"/>
                  </a:lnTo>
                  <a:lnTo>
                    <a:pt x="450811" y="13130"/>
                  </a:lnTo>
                  <a:lnTo>
                    <a:pt x="491402" y="20824"/>
                  </a:lnTo>
                  <a:lnTo>
                    <a:pt x="550120" y="38707"/>
                  </a:lnTo>
                  <a:lnTo>
                    <a:pt x="600296" y="51650"/>
                  </a:lnTo>
                  <a:lnTo>
                    <a:pt x="654845" y="579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41"/>
            <p:cNvSpPr/>
            <p:nvPr/>
          </p:nvSpPr>
          <p:spPr>
            <a:xfrm>
              <a:off x="6619875" y="3574310"/>
              <a:ext cx="654845" cy="152347"/>
            </a:xfrm>
            <a:custGeom>
              <a:avLst/>
              <a:gdLst/>
              <a:ahLst/>
              <a:cxnLst/>
              <a:rect l="0" t="0" r="0" b="0"/>
              <a:pathLst>
                <a:path w="654845" h="152347">
                  <a:moveTo>
                    <a:pt x="0" y="21378"/>
                  </a:moveTo>
                  <a:lnTo>
                    <a:pt x="0" y="15057"/>
                  </a:lnTo>
                  <a:lnTo>
                    <a:pt x="1323" y="13195"/>
                  </a:lnTo>
                  <a:lnTo>
                    <a:pt x="3528" y="11954"/>
                  </a:lnTo>
                  <a:lnTo>
                    <a:pt x="16572" y="9962"/>
                  </a:lnTo>
                  <a:lnTo>
                    <a:pt x="40070" y="8245"/>
                  </a:lnTo>
                  <a:lnTo>
                    <a:pt x="62351" y="66"/>
                  </a:lnTo>
                  <a:lnTo>
                    <a:pt x="76659" y="0"/>
                  </a:lnTo>
                  <a:lnTo>
                    <a:pt x="132646" y="9788"/>
                  </a:lnTo>
                  <a:lnTo>
                    <a:pt x="190721" y="19590"/>
                  </a:lnTo>
                  <a:lnTo>
                    <a:pt x="247674" y="30530"/>
                  </a:lnTo>
                  <a:lnTo>
                    <a:pt x="295487" y="41581"/>
                  </a:lnTo>
                  <a:lnTo>
                    <a:pt x="349636" y="53234"/>
                  </a:lnTo>
                  <a:lnTo>
                    <a:pt x="401105" y="66388"/>
                  </a:lnTo>
                  <a:lnTo>
                    <a:pt x="457660" y="85132"/>
                  </a:lnTo>
                  <a:lnTo>
                    <a:pt x="514986" y="100975"/>
                  </a:lnTo>
                  <a:lnTo>
                    <a:pt x="566074" y="120515"/>
                  </a:lnTo>
                  <a:lnTo>
                    <a:pt x="623688" y="139640"/>
                  </a:lnTo>
                  <a:lnTo>
                    <a:pt x="654844" y="15234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SMARTInkShape-Group32"/>
          <p:cNvGrpSpPr/>
          <p:nvPr/>
        </p:nvGrpSpPr>
        <p:grpSpPr>
          <a:xfrm>
            <a:off x="6053422" y="2250298"/>
            <a:ext cx="1030798" cy="928672"/>
            <a:chOff x="6053422" y="2250298"/>
            <a:chExt cx="1030798" cy="928672"/>
          </a:xfrm>
        </p:grpSpPr>
        <p:sp>
          <p:nvSpPr>
            <p:cNvPr id="18" name="SMARTInkShape-42"/>
            <p:cNvSpPr/>
            <p:nvPr/>
          </p:nvSpPr>
          <p:spPr>
            <a:xfrm>
              <a:off x="6053422" y="2250298"/>
              <a:ext cx="316374" cy="297641"/>
            </a:xfrm>
            <a:custGeom>
              <a:avLst/>
              <a:gdLst/>
              <a:ahLst/>
              <a:cxnLst/>
              <a:rect l="0" t="0" r="0" b="0"/>
              <a:pathLst>
                <a:path w="316374" h="297641">
                  <a:moveTo>
                    <a:pt x="6858" y="71421"/>
                  </a:moveTo>
                  <a:lnTo>
                    <a:pt x="539" y="71421"/>
                  </a:lnTo>
                  <a:lnTo>
                    <a:pt x="0" y="70098"/>
                  </a:lnTo>
                  <a:lnTo>
                    <a:pt x="5113" y="58469"/>
                  </a:lnTo>
                  <a:lnTo>
                    <a:pt x="7951" y="39533"/>
                  </a:lnTo>
                  <a:lnTo>
                    <a:pt x="13077" y="31672"/>
                  </a:lnTo>
                  <a:lnTo>
                    <a:pt x="19765" y="27297"/>
                  </a:lnTo>
                  <a:lnTo>
                    <a:pt x="27148" y="24029"/>
                  </a:lnTo>
                  <a:lnTo>
                    <a:pt x="51877" y="4947"/>
                  </a:lnTo>
                  <a:lnTo>
                    <a:pt x="80616" y="637"/>
                  </a:lnTo>
                  <a:lnTo>
                    <a:pt x="135678" y="0"/>
                  </a:lnTo>
                  <a:lnTo>
                    <a:pt x="188006" y="14682"/>
                  </a:lnTo>
                  <a:lnTo>
                    <a:pt x="229775" y="35947"/>
                  </a:lnTo>
                  <a:lnTo>
                    <a:pt x="278135" y="74955"/>
                  </a:lnTo>
                  <a:lnTo>
                    <a:pt x="300761" y="106404"/>
                  </a:lnTo>
                  <a:lnTo>
                    <a:pt x="315866" y="158230"/>
                  </a:lnTo>
                  <a:lnTo>
                    <a:pt x="316373" y="176181"/>
                  </a:lnTo>
                  <a:lnTo>
                    <a:pt x="308230" y="188932"/>
                  </a:lnTo>
                  <a:lnTo>
                    <a:pt x="304293" y="205605"/>
                  </a:lnTo>
                  <a:lnTo>
                    <a:pt x="301721" y="208502"/>
                  </a:lnTo>
                  <a:lnTo>
                    <a:pt x="298684" y="210433"/>
                  </a:lnTo>
                  <a:lnTo>
                    <a:pt x="296659" y="213044"/>
                  </a:lnTo>
                  <a:lnTo>
                    <a:pt x="279895" y="247691"/>
                  </a:lnTo>
                  <a:lnTo>
                    <a:pt x="262075" y="269552"/>
                  </a:lnTo>
                  <a:lnTo>
                    <a:pt x="254387" y="285673"/>
                  </a:lnTo>
                  <a:lnTo>
                    <a:pt x="244983" y="2976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43"/>
            <p:cNvSpPr/>
            <p:nvPr/>
          </p:nvSpPr>
          <p:spPr>
            <a:xfrm>
              <a:off x="6119813" y="3107537"/>
              <a:ext cx="964407" cy="71433"/>
            </a:xfrm>
            <a:custGeom>
              <a:avLst/>
              <a:gdLst/>
              <a:ahLst/>
              <a:cxnLst/>
              <a:rect l="0" t="0" r="0" b="0"/>
              <a:pathLst>
                <a:path w="964407" h="71433">
                  <a:moveTo>
                    <a:pt x="0" y="71432"/>
                  </a:moveTo>
                  <a:lnTo>
                    <a:pt x="29813" y="70109"/>
                  </a:lnTo>
                  <a:lnTo>
                    <a:pt x="67736" y="61180"/>
                  </a:lnTo>
                  <a:lnTo>
                    <a:pt x="116614" y="56216"/>
                  </a:lnTo>
                  <a:lnTo>
                    <a:pt x="150328" y="49317"/>
                  </a:lnTo>
                  <a:lnTo>
                    <a:pt x="199859" y="44315"/>
                  </a:lnTo>
                  <a:lnTo>
                    <a:pt x="228991" y="38262"/>
                  </a:lnTo>
                  <a:lnTo>
                    <a:pt x="284792" y="36049"/>
                  </a:lnTo>
                  <a:lnTo>
                    <a:pt x="335078" y="35757"/>
                  </a:lnTo>
                  <a:lnTo>
                    <a:pt x="383707" y="26295"/>
                  </a:lnTo>
                  <a:lnTo>
                    <a:pt x="432705" y="22811"/>
                  </a:lnTo>
                  <a:lnTo>
                    <a:pt x="490915" y="13033"/>
                  </a:lnTo>
                  <a:lnTo>
                    <a:pt x="547826" y="10677"/>
                  </a:lnTo>
                  <a:lnTo>
                    <a:pt x="600268" y="1106"/>
                  </a:lnTo>
                  <a:lnTo>
                    <a:pt x="657679" y="92"/>
                  </a:lnTo>
                  <a:lnTo>
                    <a:pt x="714308" y="0"/>
                  </a:lnTo>
                  <a:lnTo>
                    <a:pt x="730220" y="1320"/>
                  </a:lnTo>
                  <a:lnTo>
                    <a:pt x="777871" y="10797"/>
                  </a:lnTo>
                  <a:lnTo>
                    <a:pt x="837186" y="11872"/>
                  </a:lnTo>
                  <a:lnTo>
                    <a:pt x="895233" y="11900"/>
                  </a:lnTo>
                  <a:lnTo>
                    <a:pt x="952581" y="11901"/>
                  </a:lnTo>
                  <a:lnTo>
                    <a:pt x="964246" y="11901"/>
                  </a:lnTo>
                  <a:lnTo>
                    <a:pt x="964406" y="2380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44"/>
            <p:cNvSpPr/>
            <p:nvPr/>
          </p:nvSpPr>
          <p:spPr>
            <a:xfrm>
              <a:off x="6250780" y="2750344"/>
              <a:ext cx="1" cy="23813"/>
            </a:xfrm>
            <a:custGeom>
              <a:avLst/>
              <a:gdLst/>
              <a:ahLst/>
              <a:cxnLst/>
              <a:rect l="0" t="0" r="0" b="0"/>
              <a:pathLst>
                <a:path w="1" h="23813">
                  <a:moveTo>
                    <a:pt x="0" y="0"/>
                  </a:moveTo>
                  <a:lnTo>
                    <a:pt x="0" y="238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 name="SMARTInkShape-45"/>
          <p:cNvSpPr/>
          <p:nvPr/>
        </p:nvSpPr>
        <p:spPr>
          <a:xfrm>
            <a:off x="4095750" y="3095638"/>
            <a:ext cx="1083471" cy="35707"/>
          </a:xfrm>
          <a:custGeom>
            <a:avLst/>
            <a:gdLst/>
            <a:ahLst/>
            <a:cxnLst/>
            <a:rect l="0" t="0" r="0" b="0"/>
            <a:pathLst>
              <a:path w="1083471" h="35707">
                <a:moveTo>
                  <a:pt x="0" y="35706"/>
                </a:moveTo>
                <a:lnTo>
                  <a:pt x="16572" y="35706"/>
                </a:lnTo>
                <a:lnTo>
                  <a:pt x="71774" y="24535"/>
                </a:lnTo>
                <a:lnTo>
                  <a:pt x="87462" y="22803"/>
                </a:lnTo>
                <a:lnTo>
                  <a:pt x="133340" y="13591"/>
                </a:lnTo>
                <a:lnTo>
                  <a:pt x="180385" y="12229"/>
                </a:lnTo>
                <a:lnTo>
                  <a:pt x="235735" y="8431"/>
                </a:lnTo>
                <a:lnTo>
                  <a:pt x="291598" y="1655"/>
                </a:lnTo>
                <a:lnTo>
                  <a:pt x="344221" y="481"/>
                </a:lnTo>
                <a:lnTo>
                  <a:pt x="401706" y="134"/>
                </a:lnTo>
                <a:lnTo>
                  <a:pt x="460630" y="30"/>
                </a:lnTo>
                <a:lnTo>
                  <a:pt x="519982" y="0"/>
                </a:lnTo>
                <a:lnTo>
                  <a:pt x="579460" y="6311"/>
                </a:lnTo>
                <a:lnTo>
                  <a:pt x="638976" y="10239"/>
                </a:lnTo>
                <a:lnTo>
                  <a:pt x="698502" y="11403"/>
                </a:lnTo>
                <a:lnTo>
                  <a:pt x="751711" y="11748"/>
                </a:lnTo>
                <a:lnTo>
                  <a:pt x="807311" y="11850"/>
                </a:lnTo>
                <a:lnTo>
                  <a:pt x="859358" y="11880"/>
                </a:lnTo>
                <a:lnTo>
                  <a:pt x="908292" y="11889"/>
                </a:lnTo>
                <a:lnTo>
                  <a:pt x="964052" y="20075"/>
                </a:lnTo>
                <a:lnTo>
                  <a:pt x="1017596" y="23064"/>
                </a:lnTo>
                <a:lnTo>
                  <a:pt x="1076361" y="23771"/>
                </a:lnTo>
                <a:lnTo>
                  <a:pt x="1083470" y="238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63487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Examine	</a:t>
            </a:r>
            <a:endParaRPr lang="en-US" dirty="0"/>
          </a:p>
        </p:txBody>
      </p:sp>
      <p:sp>
        <p:nvSpPr>
          <p:cNvPr id="3" name="Content Placeholder 2"/>
          <p:cNvSpPr>
            <a:spLocks noGrp="1"/>
          </p:cNvSpPr>
          <p:nvPr>
            <p:ph idx="1"/>
          </p:nvPr>
        </p:nvSpPr>
        <p:spPr/>
        <p:txBody>
          <a:bodyPr>
            <a:normAutofit/>
          </a:bodyPr>
          <a:lstStyle/>
          <a:p>
            <a:r>
              <a:rPr lang="en-US" sz="3600" dirty="0"/>
              <a:t>to inspect or scrutinize carefully</a:t>
            </a:r>
            <a:r>
              <a:rPr lang="en-US" sz="3600" dirty="0" smtClean="0"/>
              <a:t>:</a:t>
            </a:r>
          </a:p>
          <a:p>
            <a:r>
              <a:rPr lang="en-US" sz="3600" i="1" u="sng" dirty="0" smtClean="0"/>
              <a:t>Examine the cells to locate</a:t>
            </a:r>
          </a:p>
          <a:p>
            <a:pPr marL="0" indent="0">
              <a:buNone/>
            </a:pPr>
            <a:r>
              <a:rPr lang="en-US" sz="3600" i="1" u="sng" dirty="0"/>
              <a:t>a</a:t>
            </a:r>
            <a:r>
              <a:rPr lang="en-US" sz="3600" i="1" u="sng" dirty="0" smtClean="0"/>
              <a:t>ny abnormalities.</a:t>
            </a:r>
            <a:endParaRPr lang="en-US" sz="3600" i="1" u="sng" dirty="0"/>
          </a:p>
        </p:txBody>
      </p:sp>
      <p:pic>
        <p:nvPicPr>
          <p:cNvPr id="4" name="Picture 3"/>
          <p:cNvPicPr>
            <a:picLocks noChangeAspect="1"/>
          </p:cNvPicPr>
          <p:nvPr/>
        </p:nvPicPr>
        <p:blipFill>
          <a:blip r:embed="rId2"/>
          <a:stretch>
            <a:fillRect/>
          </a:stretch>
        </p:blipFill>
        <p:spPr>
          <a:xfrm>
            <a:off x="7817764" y="3621741"/>
            <a:ext cx="4374236" cy="2926761"/>
          </a:xfrm>
          <a:prstGeom prst="rect">
            <a:avLst/>
          </a:prstGeom>
        </p:spPr>
      </p:pic>
    </p:spTree>
    <p:extLst>
      <p:ext uri="{BB962C8B-B14F-4D97-AF65-F5344CB8AC3E}">
        <p14:creationId xmlns:p14="http://schemas.microsoft.com/office/powerpoint/2010/main" val="884613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ifferentiate</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to </a:t>
            </a:r>
            <a:r>
              <a:rPr lang="en-US" sz="3200" dirty="0"/>
              <a:t>change; alter</a:t>
            </a:r>
            <a:r>
              <a:rPr lang="en-US" sz="3200" dirty="0" smtClean="0"/>
              <a:t>.</a:t>
            </a:r>
            <a:endParaRPr lang="en-US" sz="3200" dirty="0"/>
          </a:p>
          <a:p>
            <a:r>
              <a:rPr lang="en-US" sz="3200" dirty="0"/>
              <a:t>to perceive the difference in or between</a:t>
            </a:r>
            <a:r>
              <a:rPr lang="en-US" sz="3200" dirty="0" smtClean="0"/>
              <a:t>.</a:t>
            </a:r>
            <a:endParaRPr lang="en-US" sz="3200" dirty="0"/>
          </a:p>
          <a:p>
            <a:r>
              <a:rPr lang="en-US" sz="3200" dirty="0"/>
              <a:t>to make different by </a:t>
            </a:r>
            <a:r>
              <a:rPr lang="en-US" sz="3200" dirty="0" smtClean="0"/>
              <a:t>modification</a:t>
            </a:r>
          </a:p>
          <a:p>
            <a:r>
              <a:rPr lang="en-US" sz="3200" i="1" u="sng" dirty="0" smtClean="0"/>
              <a:t>Differentiate the changes to an experiment necessary to alter</a:t>
            </a:r>
          </a:p>
          <a:p>
            <a:pPr marL="0" indent="0">
              <a:buNone/>
            </a:pPr>
            <a:r>
              <a:rPr lang="en-US" sz="3200" i="1" dirty="0" smtClean="0"/>
              <a:t>   </a:t>
            </a:r>
            <a:r>
              <a:rPr lang="en-US" sz="3200" i="1" u="sng" dirty="0" smtClean="0"/>
              <a:t>one variable.</a:t>
            </a:r>
            <a:endParaRPr lang="en-US" sz="3200" i="1" u="sng" dirty="0"/>
          </a:p>
        </p:txBody>
      </p:sp>
      <p:pic>
        <p:nvPicPr>
          <p:cNvPr id="4" name="Picture 3"/>
          <p:cNvPicPr>
            <a:picLocks noChangeAspect="1"/>
          </p:cNvPicPr>
          <p:nvPr/>
        </p:nvPicPr>
        <p:blipFill>
          <a:blip r:embed="rId2"/>
          <a:stretch>
            <a:fillRect/>
          </a:stretch>
        </p:blipFill>
        <p:spPr>
          <a:xfrm>
            <a:off x="8394614" y="3960339"/>
            <a:ext cx="3751757" cy="2982329"/>
          </a:xfrm>
          <a:prstGeom prst="rect">
            <a:avLst/>
          </a:prstGeom>
        </p:spPr>
      </p:pic>
      <p:sp>
        <p:nvSpPr>
          <p:cNvPr id="8" name="SMARTInkShape-46"/>
          <p:cNvSpPr/>
          <p:nvPr/>
        </p:nvSpPr>
        <p:spPr>
          <a:xfrm>
            <a:off x="2274094" y="4119563"/>
            <a:ext cx="5548313" cy="107157"/>
          </a:xfrm>
          <a:custGeom>
            <a:avLst/>
            <a:gdLst/>
            <a:ahLst/>
            <a:cxnLst/>
            <a:rect l="0" t="0" r="0" b="0"/>
            <a:pathLst>
              <a:path w="5548313" h="107157">
                <a:moveTo>
                  <a:pt x="0" y="47625"/>
                </a:moveTo>
                <a:lnTo>
                  <a:pt x="17736" y="47625"/>
                </a:lnTo>
                <a:lnTo>
                  <a:pt x="24640" y="44096"/>
                </a:lnTo>
                <a:lnTo>
                  <a:pt x="32117" y="39442"/>
                </a:lnTo>
                <a:lnTo>
                  <a:pt x="47697" y="36454"/>
                </a:lnTo>
                <a:lnTo>
                  <a:pt x="76983" y="34492"/>
                </a:lnTo>
                <a:lnTo>
                  <a:pt x="114987" y="24924"/>
                </a:lnTo>
                <a:lnTo>
                  <a:pt x="166913" y="20349"/>
                </a:lnTo>
                <a:lnTo>
                  <a:pt x="194094" y="14408"/>
                </a:lnTo>
                <a:lnTo>
                  <a:pt x="252829" y="12126"/>
                </a:lnTo>
                <a:lnTo>
                  <a:pt x="312291" y="11925"/>
                </a:lnTo>
                <a:lnTo>
                  <a:pt x="364047" y="5589"/>
                </a:lnTo>
                <a:lnTo>
                  <a:pt x="417045" y="1104"/>
                </a:lnTo>
                <a:lnTo>
                  <a:pt x="473570" y="217"/>
                </a:lnTo>
                <a:lnTo>
                  <a:pt x="529666" y="43"/>
                </a:lnTo>
                <a:lnTo>
                  <a:pt x="583521" y="8"/>
                </a:lnTo>
                <a:lnTo>
                  <a:pt x="628272" y="2"/>
                </a:lnTo>
                <a:lnTo>
                  <a:pt x="675046" y="0"/>
                </a:lnTo>
                <a:lnTo>
                  <a:pt x="722418" y="0"/>
                </a:lnTo>
                <a:lnTo>
                  <a:pt x="769969" y="0"/>
                </a:lnTo>
                <a:lnTo>
                  <a:pt x="817572" y="0"/>
                </a:lnTo>
                <a:lnTo>
                  <a:pt x="865190" y="1322"/>
                </a:lnTo>
                <a:lnTo>
                  <a:pt x="912813" y="8182"/>
                </a:lnTo>
                <a:lnTo>
                  <a:pt x="960438" y="10802"/>
                </a:lnTo>
                <a:lnTo>
                  <a:pt x="1008062" y="11579"/>
                </a:lnTo>
                <a:lnTo>
                  <a:pt x="1055687" y="11809"/>
                </a:lnTo>
                <a:lnTo>
                  <a:pt x="1103312" y="11877"/>
                </a:lnTo>
                <a:lnTo>
                  <a:pt x="1150937" y="13220"/>
                </a:lnTo>
                <a:lnTo>
                  <a:pt x="1198562" y="20086"/>
                </a:lnTo>
                <a:lnTo>
                  <a:pt x="1246187" y="22708"/>
                </a:lnTo>
                <a:lnTo>
                  <a:pt x="1295135" y="23485"/>
                </a:lnTo>
                <a:lnTo>
                  <a:pt x="1349620" y="23715"/>
                </a:lnTo>
                <a:lnTo>
                  <a:pt x="1399865" y="25106"/>
                </a:lnTo>
                <a:lnTo>
                  <a:pt x="1448266" y="31986"/>
                </a:lnTo>
                <a:lnTo>
                  <a:pt x="1497444" y="34613"/>
                </a:lnTo>
                <a:lnTo>
                  <a:pt x="1551997" y="35391"/>
                </a:lnTo>
                <a:lnTo>
                  <a:pt x="1602263" y="36944"/>
                </a:lnTo>
                <a:lnTo>
                  <a:pt x="1651993" y="43872"/>
                </a:lnTo>
                <a:lnTo>
                  <a:pt x="1705387" y="46513"/>
                </a:lnTo>
                <a:lnTo>
                  <a:pt x="1763852" y="50933"/>
                </a:lnTo>
                <a:lnTo>
                  <a:pt x="1819645" y="57832"/>
                </a:lnTo>
                <a:lnTo>
                  <a:pt x="1877066" y="59195"/>
                </a:lnTo>
                <a:lnTo>
                  <a:pt x="1931526" y="59464"/>
                </a:lnTo>
                <a:lnTo>
                  <a:pt x="1986528" y="59518"/>
                </a:lnTo>
                <a:lnTo>
                  <a:pt x="2036933" y="59528"/>
                </a:lnTo>
                <a:lnTo>
                  <a:pt x="2092946" y="59530"/>
                </a:lnTo>
                <a:lnTo>
                  <a:pt x="2148941" y="59531"/>
                </a:lnTo>
                <a:lnTo>
                  <a:pt x="2201453" y="59531"/>
                </a:lnTo>
                <a:lnTo>
                  <a:pt x="2250043" y="59531"/>
                </a:lnTo>
                <a:lnTo>
                  <a:pt x="2297859" y="59531"/>
                </a:lnTo>
                <a:lnTo>
                  <a:pt x="2345522" y="59531"/>
                </a:lnTo>
                <a:lnTo>
                  <a:pt x="2393154" y="59531"/>
                </a:lnTo>
                <a:lnTo>
                  <a:pt x="2440781" y="59531"/>
                </a:lnTo>
                <a:lnTo>
                  <a:pt x="2488406" y="59531"/>
                </a:lnTo>
                <a:lnTo>
                  <a:pt x="2541617" y="59531"/>
                </a:lnTo>
                <a:lnTo>
                  <a:pt x="2592770" y="59531"/>
                </a:lnTo>
                <a:lnTo>
                  <a:pt x="2643065" y="59531"/>
                </a:lnTo>
                <a:lnTo>
                  <a:pt x="2694422" y="58208"/>
                </a:lnTo>
                <a:lnTo>
                  <a:pt x="2750323" y="48360"/>
                </a:lnTo>
                <a:lnTo>
                  <a:pt x="2805904" y="47668"/>
                </a:lnTo>
                <a:lnTo>
                  <a:pt x="2859982" y="47626"/>
                </a:lnTo>
                <a:lnTo>
                  <a:pt x="2912914" y="48947"/>
                </a:lnTo>
                <a:lnTo>
                  <a:pt x="2949284" y="57876"/>
                </a:lnTo>
                <a:lnTo>
                  <a:pt x="3004373" y="59434"/>
                </a:lnTo>
                <a:lnTo>
                  <a:pt x="3057593" y="59527"/>
                </a:lnTo>
                <a:lnTo>
                  <a:pt x="3113959" y="59530"/>
                </a:lnTo>
                <a:lnTo>
                  <a:pt x="3170943" y="59531"/>
                </a:lnTo>
                <a:lnTo>
                  <a:pt x="3230116" y="59531"/>
                </a:lnTo>
                <a:lnTo>
                  <a:pt x="3285388" y="59531"/>
                </a:lnTo>
                <a:lnTo>
                  <a:pt x="3333898" y="60854"/>
                </a:lnTo>
                <a:lnTo>
                  <a:pt x="3393059" y="70701"/>
                </a:lnTo>
                <a:lnTo>
                  <a:pt x="3450311" y="71373"/>
                </a:lnTo>
                <a:lnTo>
                  <a:pt x="3503745" y="71432"/>
                </a:lnTo>
                <a:lnTo>
                  <a:pt x="3562742" y="71437"/>
                </a:lnTo>
                <a:lnTo>
                  <a:pt x="3583690" y="72760"/>
                </a:lnTo>
                <a:lnTo>
                  <a:pt x="3636341" y="82240"/>
                </a:lnTo>
                <a:lnTo>
                  <a:pt x="3693771" y="83246"/>
                </a:lnTo>
                <a:lnTo>
                  <a:pt x="3729959" y="79796"/>
                </a:lnTo>
                <a:lnTo>
                  <a:pt x="3785432" y="72171"/>
                </a:lnTo>
                <a:lnTo>
                  <a:pt x="3803050" y="73086"/>
                </a:lnTo>
                <a:lnTo>
                  <a:pt x="3861784" y="82269"/>
                </a:lnTo>
                <a:lnTo>
                  <a:pt x="3919922" y="83249"/>
                </a:lnTo>
                <a:lnTo>
                  <a:pt x="3956164" y="79797"/>
                </a:lnTo>
                <a:lnTo>
                  <a:pt x="4011649" y="72171"/>
                </a:lnTo>
                <a:lnTo>
                  <a:pt x="4069389" y="71501"/>
                </a:lnTo>
                <a:lnTo>
                  <a:pt x="4122866" y="71442"/>
                </a:lnTo>
                <a:lnTo>
                  <a:pt x="4143520" y="70117"/>
                </a:lnTo>
                <a:lnTo>
                  <a:pt x="4195956" y="60635"/>
                </a:lnTo>
                <a:lnTo>
                  <a:pt x="4254690" y="59628"/>
                </a:lnTo>
                <a:lnTo>
                  <a:pt x="4314151" y="59539"/>
                </a:lnTo>
                <a:lnTo>
                  <a:pt x="4372353" y="58208"/>
                </a:lnTo>
                <a:lnTo>
                  <a:pt x="4429264" y="48728"/>
                </a:lnTo>
                <a:lnTo>
                  <a:pt x="4457094" y="49274"/>
                </a:lnTo>
                <a:lnTo>
                  <a:pt x="4516557" y="58456"/>
                </a:lnTo>
                <a:lnTo>
                  <a:pt x="4572538" y="59389"/>
                </a:lnTo>
                <a:lnTo>
                  <a:pt x="4631602" y="59512"/>
                </a:lnTo>
                <a:lnTo>
                  <a:pt x="4667271" y="63053"/>
                </a:lnTo>
                <a:lnTo>
                  <a:pt x="4726784" y="70333"/>
                </a:lnTo>
                <a:lnTo>
                  <a:pt x="4786313" y="71292"/>
                </a:lnTo>
                <a:lnTo>
                  <a:pt x="4845844" y="71418"/>
                </a:lnTo>
                <a:lnTo>
                  <a:pt x="4905375" y="71435"/>
                </a:lnTo>
                <a:lnTo>
                  <a:pt x="4958585" y="71437"/>
                </a:lnTo>
                <a:lnTo>
                  <a:pt x="5013267" y="62013"/>
                </a:lnTo>
                <a:lnTo>
                  <a:pt x="5072158" y="59857"/>
                </a:lnTo>
                <a:lnTo>
                  <a:pt x="5131606" y="59574"/>
                </a:lnTo>
                <a:lnTo>
                  <a:pt x="5181703" y="59536"/>
                </a:lnTo>
                <a:lnTo>
                  <a:pt x="5230894" y="59532"/>
                </a:lnTo>
                <a:lnTo>
                  <a:pt x="5262440" y="60854"/>
                </a:lnTo>
                <a:lnTo>
                  <a:pt x="5312000" y="69782"/>
                </a:lnTo>
                <a:lnTo>
                  <a:pt x="5360534" y="74747"/>
                </a:lnTo>
                <a:lnTo>
                  <a:pt x="5416379" y="83534"/>
                </a:lnTo>
                <a:lnTo>
                  <a:pt x="5469827" y="95370"/>
                </a:lnTo>
                <a:lnTo>
                  <a:pt x="5525140" y="105342"/>
                </a:lnTo>
                <a:lnTo>
                  <a:pt x="5548312" y="1071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47"/>
          <p:cNvSpPr/>
          <p:nvPr/>
        </p:nvSpPr>
        <p:spPr>
          <a:xfrm>
            <a:off x="4990374" y="3595688"/>
            <a:ext cx="1879533" cy="47626"/>
          </a:xfrm>
          <a:custGeom>
            <a:avLst/>
            <a:gdLst/>
            <a:ahLst/>
            <a:cxnLst/>
            <a:rect l="0" t="0" r="0" b="0"/>
            <a:pathLst>
              <a:path w="1879533" h="47626">
                <a:moveTo>
                  <a:pt x="10251" y="0"/>
                </a:moveTo>
                <a:lnTo>
                  <a:pt x="0" y="0"/>
                </a:lnTo>
                <a:lnTo>
                  <a:pt x="8741" y="0"/>
                </a:lnTo>
                <a:lnTo>
                  <a:pt x="19458" y="8182"/>
                </a:lnTo>
                <a:lnTo>
                  <a:pt x="30471" y="10802"/>
                </a:lnTo>
                <a:lnTo>
                  <a:pt x="87228" y="11897"/>
                </a:lnTo>
                <a:lnTo>
                  <a:pt x="144839" y="11905"/>
                </a:lnTo>
                <a:lnTo>
                  <a:pt x="201228" y="11906"/>
                </a:lnTo>
                <a:lnTo>
                  <a:pt x="251998" y="11906"/>
                </a:lnTo>
                <a:lnTo>
                  <a:pt x="306271" y="5585"/>
                </a:lnTo>
                <a:lnTo>
                  <a:pt x="364714" y="1103"/>
                </a:lnTo>
                <a:lnTo>
                  <a:pt x="412786" y="326"/>
                </a:lnTo>
                <a:lnTo>
                  <a:pt x="467011" y="96"/>
                </a:lnTo>
                <a:lnTo>
                  <a:pt x="518503" y="28"/>
                </a:lnTo>
                <a:lnTo>
                  <a:pt x="575064" y="8"/>
                </a:lnTo>
                <a:lnTo>
                  <a:pt x="632393" y="2"/>
                </a:lnTo>
                <a:lnTo>
                  <a:pt x="684804" y="0"/>
                </a:lnTo>
                <a:lnTo>
                  <a:pt x="742961" y="0"/>
                </a:lnTo>
                <a:lnTo>
                  <a:pt x="787014" y="0"/>
                </a:lnTo>
                <a:lnTo>
                  <a:pt x="829523" y="0"/>
                </a:lnTo>
                <a:lnTo>
                  <a:pt x="871789" y="0"/>
                </a:lnTo>
                <a:lnTo>
                  <a:pt x="917032" y="0"/>
                </a:lnTo>
                <a:lnTo>
                  <a:pt x="963598" y="0"/>
                </a:lnTo>
                <a:lnTo>
                  <a:pt x="1010752" y="0"/>
                </a:lnTo>
                <a:lnTo>
                  <a:pt x="1058168" y="0"/>
                </a:lnTo>
                <a:lnTo>
                  <a:pt x="1102173" y="3528"/>
                </a:lnTo>
                <a:lnTo>
                  <a:pt x="1145101" y="8182"/>
                </a:lnTo>
                <a:lnTo>
                  <a:pt x="1190639" y="10251"/>
                </a:lnTo>
                <a:lnTo>
                  <a:pt x="1233809" y="11170"/>
                </a:lnTo>
                <a:lnTo>
                  <a:pt x="1276368" y="11579"/>
                </a:lnTo>
                <a:lnTo>
                  <a:pt x="1321740" y="11760"/>
                </a:lnTo>
                <a:lnTo>
                  <a:pt x="1368364" y="15369"/>
                </a:lnTo>
                <a:lnTo>
                  <a:pt x="1414221" y="20060"/>
                </a:lnTo>
                <a:lnTo>
                  <a:pt x="1456651" y="22144"/>
                </a:lnTo>
                <a:lnTo>
                  <a:pt x="1497557" y="26599"/>
                </a:lnTo>
                <a:lnTo>
                  <a:pt x="1554247" y="33016"/>
                </a:lnTo>
                <a:lnTo>
                  <a:pt x="1608085" y="34918"/>
                </a:lnTo>
                <a:lnTo>
                  <a:pt x="1662402" y="39009"/>
                </a:lnTo>
                <a:lnTo>
                  <a:pt x="1721843" y="45923"/>
                </a:lnTo>
                <a:lnTo>
                  <a:pt x="1771802" y="47288"/>
                </a:lnTo>
                <a:lnTo>
                  <a:pt x="1825511" y="47580"/>
                </a:lnTo>
                <a:lnTo>
                  <a:pt x="1879532" y="476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48"/>
          <p:cNvSpPr/>
          <p:nvPr/>
        </p:nvSpPr>
        <p:spPr>
          <a:xfrm>
            <a:off x="2297906" y="3048000"/>
            <a:ext cx="1273970" cy="47626"/>
          </a:xfrm>
          <a:custGeom>
            <a:avLst/>
            <a:gdLst/>
            <a:ahLst/>
            <a:cxnLst/>
            <a:rect l="0" t="0" r="0" b="0"/>
            <a:pathLst>
              <a:path w="1273970" h="47626">
                <a:moveTo>
                  <a:pt x="0" y="47625"/>
                </a:moveTo>
                <a:lnTo>
                  <a:pt x="53203" y="47625"/>
                </a:lnTo>
                <a:lnTo>
                  <a:pt x="110778" y="47625"/>
                </a:lnTo>
                <a:lnTo>
                  <a:pt x="167165" y="47625"/>
                </a:lnTo>
                <a:lnTo>
                  <a:pt x="217935" y="44097"/>
                </a:lnTo>
                <a:lnTo>
                  <a:pt x="263011" y="38201"/>
                </a:lnTo>
                <a:lnTo>
                  <a:pt x="313409" y="36454"/>
                </a:lnTo>
                <a:lnTo>
                  <a:pt x="366706" y="35937"/>
                </a:lnTo>
                <a:lnTo>
                  <a:pt x="419539" y="32256"/>
                </a:lnTo>
                <a:lnTo>
                  <a:pt x="477086" y="26314"/>
                </a:lnTo>
                <a:lnTo>
                  <a:pt x="536029" y="24554"/>
                </a:lnTo>
                <a:lnTo>
                  <a:pt x="595386" y="24032"/>
                </a:lnTo>
                <a:lnTo>
                  <a:pt x="651338" y="23877"/>
                </a:lnTo>
                <a:lnTo>
                  <a:pt x="704958" y="23832"/>
                </a:lnTo>
                <a:lnTo>
                  <a:pt x="762738" y="20290"/>
                </a:lnTo>
                <a:lnTo>
                  <a:pt x="818222" y="14391"/>
                </a:lnTo>
                <a:lnTo>
                  <a:pt x="868176" y="12642"/>
                </a:lnTo>
                <a:lnTo>
                  <a:pt x="916491" y="12124"/>
                </a:lnTo>
                <a:lnTo>
                  <a:pt x="973904" y="18270"/>
                </a:lnTo>
                <a:lnTo>
                  <a:pt x="1030321" y="22718"/>
                </a:lnTo>
                <a:lnTo>
                  <a:pt x="1084571" y="23668"/>
                </a:lnTo>
                <a:lnTo>
                  <a:pt x="1138432" y="23800"/>
                </a:lnTo>
                <a:lnTo>
                  <a:pt x="1194559" y="22489"/>
                </a:lnTo>
                <a:lnTo>
                  <a:pt x="1231307" y="12642"/>
                </a:lnTo>
                <a:lnTo>
                  <a:pt x="1255374" y="11949"/>
                </a:lnTo>
                <a:lnTo>
                  <a:pt x="1262618" y="8398"/>
                </a:lnTo>
                <a:lnTo>
                  <a:pt x="127396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7223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Determine</a:t>
            </a:r>
            <a:endParaRPr lang="en-US" dirty="0"/>
          </a:p>
        </p:txBody>
      </p:sp>
      <p:sp>
        <p:nvSpPr>
          <p:cNvPr id="3" name="Content Placeholder 2"/>
          <p:cNvSpPr>
            <a:spLocks noGrp="1"/>
          </p:cNvSpPr>
          <p:nvPr>
            <p:ph idx="1"/>
          </p:nvPr>
        </p:nvSpPr>
        <p:spPr>
          <a:xfrm>
            <a:off x="451263" y="2324099"/>
            <a:ext cx="7968838" cy="4367599"/>
          </a:xfrm>
        </p:spPr>
        <p:txBody>
          <a:bodyPr>
            <a:normAutofit/>
          </a:bodyPr>
          <a:lstStyle/>
          <a:p>
            <a:r>
              <a:rPr lang="en-US" sz="3200" dirty="0"/>
              <a:t>t</a:t>
            </a:r>
            <a:r>
              <a:rPr lang="en-US" sz="3200" dirty="0" smtClean="0"/>
              <a:t>o figure, to </a:t>
            </a:r>
            <a:r>
              <a:rPr lang="en-US" sz="3200" dirty="0"/>
              <a:t>settle or </a:t>
            </a:r>
            <a:r>
              <a:rPr lang="en-US" sz="3200" dirty="0" smtClean="0"/>
              <a:t>decide, conclude or ascertain after </a:t>
            </a:r>
            <a:r>
              <a:rPr lang="en-US" sz="3200" dirty="0"/>
              <a:t>reasoning, observation, </a:t>
            </a:r>
            <a:r>
              <a:rPr lang="en-US" sz="3200" dirty="0" smtClean="0"/>
              <a:t>finding evidence, etc.</a:t>
            </a:r>
          </a:p>
          <a:p>
            <a:r>
              <a:rPr lang="en-US" sz="3200" i="1" u="sng" dirty="0" smtClean="0"/>
              <a:t>Use the formula for </a:t>
            </a:r>
            <a:r>
              <a:rPr lang="en-US" sz="3200" b="1" i="1" u="sng" dirty="0" smtClean="0"/>
              <a:t>rise over run</a:t>
            </a:r>
          </a:p>
          <a:p>
            <a:pPr marL="0" indent="0">
              <a:buNone/>
            </a:pPr>
            <a:r>
              <a:rPr lang="en-US" sz="3200" i="1" u="sng" dirty="0" smtClean="0"/>
              <a:t>to determine the rate of </a:t>
            </a:r>
          </a:p>
          <a:p>
            <a:pPr marL="0" indent="0">
              <a:buNone/>
            </a:pPr>
            <a:r>
              <a:rPr lang="en-US" sz="3200" i="1" u="sng" dirty="0" smtClean="0"/>
              <a:t>change on the slope. </a:t>
            </a:r>
            <a:endParaRPr lang="en-US" sz="3200" i="1" u="sng" dirty="0"/>
          </a:p>
        </p:txBody>
      </p:sp>
      <p:pic>
        <p:nvPicPr>
          <p:cNvPr id="4" name="Picture 3"/>
          <p:cNvPicPr>
            <a:picLocks noChangeAspect="1"/>
          </p:cNvPicPr>
          <p:nvPr/>
        </p:nvPicPr>
        <p:blipFill>
          <a:blip r:embed="rId2"/>
          <a:stretch>
            <a:fillRect/>
          </a:stretch>
        </p:blipFill>
        <p:spPr>
          <a:xfrm>
            <a:off x="7370034" y="3812317"/>
            <a:ext cx="3821054" cy="2860332"/>
          </a:xfrm>
          <a:prstGeom prst="rect">
            <a:avLst/>
          </a:prstGeom>
        </p:spPr>
      </p:pic>
      <p:sp>
        <p:nvSpPr>
          <p:cNvPr id="7" name="SMARTInkShape-49"/>
          <p:cNvSpPr/>
          <p:nvPr/>
        </p:nvSpPr>
        <p:spPr>
          <a:xfrm>
            <a:off x="964406" y="3345656"/>
            <a:ext cx="1905001" cy="47626"/>
          </a:xfrm>
          <a:custGeom>
            <a:avLst/>
            <a:gdLst/>
            <a:ahLst/>
            <a:cxnLst/>
            <a:rect l="0" t="0" r="0" b="0"/>
            <a:pathLst>
              <a:path w="1905001" h="47626">
                <a:moveTo>
                  <a:pt x="0" y="0"/>
                </a:moveTo>
                <a:lnTo>
                  <a:pt x="57076" y="0"/>
                </a:lnTo>
                <a:lnTo>
                  <a:pt x="67701" y="1323"/>
                </a:lnTo>
                <a:lnTo>
                  <a:pt x="103741" y="10252"/>
                </a:lnTo>
                <a:lnTo>
                  <a:pt x="160105" y="11810"/>
                </a:lnTo>
                <a:lnTo>
                  <a:pt x="190755" y="13201"/>
                </a:lnTo>
                <a:lnTo>
                  <a:pt x="239988" y="22154"/>
                </a:lnTo>
                <a:lnTo>
                  <a:pt x="297902" y="27122"/>
                </a:lnTo>
                <a:lnTo>
                  <a:pt x="357220" y="34587"/>
                </a:lnTo>
                <a:lnTo>
                  <a:pt x="408347" y="35495"/>
                </a:lnTo>
                <a:lnTo>
                  <a:pt x="462690" y="35675"/>
                </a:lnTo>
                <a:lnTo>
                  <a:pt x="521148" y="43893"/>
                </a:lnTo>
                <a:lnTo>
                  <a:pt x="580124" y="43360"/>
                </a:lnTo>
                <a:lnTo>
                  <a:pt x="636704" y="37229"/>
                </a:lnTo>
                <a:lnTo>
                  <a:pt x="683130" y="36166"/>
                </a:lnTo>
                <a:lnTo>
                  <a:pt x="730400" y="35852"/>
                </a:lnTo>
                <a:lnTo>
                  <a:pt x="777920" y="35758"/>
                </a:lnTo>
                <a:lnTo>
                  <a:pt x="825513" y="29410"/>
                </a:lnTo>
                <a:lnTo>
                  <a:pt x="873129" y="25471"/>
                </a:lnTo>
                <a:lnTo>
                  <a:pt x="920751" y="24304"/>
                </a:lnTo>
                <a:lnTo>
                  <a:pt x="968376" y="23958"/>
                </a:lnTo>
                <a:lnTo>
                  <a:pt x="1022321" y="17535"/>
                </a:lnTo>
                <a:lnTo>
                  <a:pt x="1073877" y="13575"/>
                </a:lnTo>
                <a:lnTo>
                  <a:pt x="1122666" y="12401"/>
                </a:lnTo>
                <a:lnTo>
                  <a:pt x="1170636" y="12053"/>
                </a:lnTo>
                <a:lnTo>
                  <a:pt x="1224684" y="11950"/>
                </a:lnTo>
                <a:lnTo>
                  <a:pt x="1276270" y="11919"/>
                </a:lnTo>
                <a:lnTo>
                  <a:pt x="1325069" y="11910"/>
                </a:lnTo>
                <a:lnTo>
                  <a:pt x="1373041" y="11908"/>
                </a:lnTo>
                <a:lnTo>
                  <a:pt x="1420769" y="11907"/>
                </a:lnTo>
                <a:lnTo>
                  <a:pt x="1468425" y="11907"/>
                </a:lnTo>
                <a:lnTo>
                  <a:pt x="1516059" y="11907"/>
                </a:lnTo>
                <a:lnTo>
                  <a:pt x="1563687" y="11907"/>
                </a:lnTo>
                <a:lnTo>
                  <a:pt x="1611312" y="11907"/>
                </a:lnTo>
                <a:lnTo>
                  <a:pt x="1665307" y="20089"/>
                </a:lnTo>
                <a:lnTo>
                  <a:pt x="1714190" y="23077"/>
                </a:lnTo>
                <a:lnTo>
                  <a:pt x="1772668" y="31898"/>
                </a:lnTo>
                <a:lnTo>
                  <a:pt x="1825157" y="36707"/>
                </a:lnTo>
                <a:lnTo>
                  <a:pt x="1877633" y="46870"/>
                </a:lnTo>
                <a:lnTo>
                  <a:pt x="1905000" y="476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50"/>
          <p:cNvSpPr/>
          <p:nvPr/>
        </p:nvSpPr>
        <p:spPr>
          <a:xfrm>
            <a:off x="4912269" y="2810021"/>
            <a:ext cx="1302242" cy="95105"/>
          </a:xfrm>
          <a:custGeom>
            <a:avLst/>
            <a:gdLst/>
            <a:ahLst/>
            <a:cxnLst/>
            <a:rect l="0" t="0" r="0" b="0"/>
            <a:pathLst>
              <a:path w="1302242" h="95105">
                <a:moveTo>
                  <a:pt x="76451" y="59385"/>
                </a:moveTo>
                <a:lnTo>
                  <a:pt x="132273" y="58062"/>
                </a:lnTo>
                <a:lnTo>
                  <a:pt x="168288" y="49134"/>
                </a:lnTo>
                <a:lnTo>
                  <a:pt x="224649" y="47576"/>
                </a:lnTo>
                <a:lnTo>
                  <a:pt x="281724" y="47488"/>
                </a:lnTo>
                <a:lnTo>
                  <a:pt x="338535" y="46157"/>
                </a:lnTo>
                <a:lnTo>
                  <a:pt x="387861" y="37228"/>
                </a:lnTo>
                <a:lnTo>
                  <a:pt x="445787" y="32263"/>
                </a:lnTo>
                <a:lnTo>
                  <a:pt x="505107" y="24798"/>
                </a:lnTo>
                <a:lnTo>
                  <a:pt x="564610" y="23816"/>
                </a:lnTo>
                <a:lnTo>
                  <a:pt x="613555" y="22373"/>
                </a:lnTo>
                <a:lnTo>
                  <a:pt x="669280" y="14248"/>
                </a:lnTo>
                <a:lnTo>
                  <a:pt x="706745" y="16025"/>
                </a:lnTo>
                <a:lnTo>
                  <a:pt x="754961" y="22157"/>
                </a:lnTo>
                <a:lnTo>
                  <a:pt x="802702" y="15186"/>
                </a:lnTo>
                <a:lnTo>
                  <a:pt x="850350" y="12437"/>
                </a:lnTo>
                <a:lnTo>
                  <a:pt x="908563" y="11849"/>
                </a:lnTo>
                <a:lnTo>
                  <a:pt x="948088" y="8250"/>
                </a:lnTo>
                <a:lnTo>
                  <a:pt x="1005464" y="960"/>
                </a:lnTo>
                <a:lnTo>
                  <a:pt x="1058391" y="0"/>
                </a:lnTo>
                <a:lnTo>
                  <a:pt x="1100176" y="1206"/>
                </a:lnTo>
                <a:lnTo>
                  <a:pt x="1159674" y="11027"/>
                </a:lnTo>
                <a:lnTo>
                  <a:pt x="1215467" y="11718"/>
                </a:lnTo>
                <a:lnTo>
                  <a:pt x="1274548" y="24662"/>
                </a:lnTo>
                <a:lnTo>
                  <a:pt x="1290600" y="35763"/>
                </a:lnTo>
                <a:lnTo>
                  <a:pt x="1302241" y="46945"/>
                </a:lnTo>
                <a:lnTo>
                  <a:pt x="1296309" y="47320"/>
                </a:lnTo>
                <a:lnTo>
                  <a:pt x="1294502" y="48696"/>
                </a:lnTo>
                <a:lnTo>
                  <a:pt x="1292493" y="53753"/>
                </a:lnTo>
                <a:lnTo>
                  <a:pt x="1289312" y="55630"/>
                </a:lnTo>
                <a:lnTo>
                  <a:pt x="1273517" y="59595"/>
                </a:lnTo>
                <a:lnTo>
                  <a:pt x="1257224" y="67238"/>
                </a:lnTo>
                <a:lnTo>
                  <a:pt x="1202955" y="72258"/>
                </a:lnTo>
                <a:lnTo>
                  <a:pt x="1147408" y="81496"/>
                </a:lnTo>
                <a:lnTo>
                  <a:pt x="1092085" y="82861"/>
                </a:lnTo>
                <a:lnTo>
                  <a:pt x="1038041" y="83131"/>
                </a:lnTo>
                <a:lnTo>
                  <a:pt x="992396" y="83178"/>
                </a:lnTo>
                <a:lnTo>
                  <a:pt x="945358" y="83192"/>
                </a:lnTo>
                <a:lnTo>
                  <a:pt x="894380" y="83196"/>
                </a:lnTo>
                <a:lnTo>
                  <a:pt x="840910" y="86725"/>
                </a:lnTo>
                <a:lnTo>
                  <a:pt x="788026" y="92621"/>
                </a:lnTo>
                <a:lnTo>
                  <a:pt x="730464" y="90841"/>
                </a:lnTo>
                <a:lnTo>
                  <a:pt x="671517" y="85462"/>
                </a:lnTo>
                <a:lnTo>
                  <a:pt x="612158" y="83869"/>
                </a:lnTo>
                <a:lnTo>
                  <a:pt x="571188" y="83496"/>
                </a:lnTo>
                <a:lnTo>
                  <a:pt x="526521" y="83330"/>
                </a:lnTo>
                <a:lnTo>
                  <a:pt x="483738" y="83257"/>
                </a:lnTo>
                <a:lnTo>
                  <a:pt x="441352" y="83224"/>
                </a:lnTo>
                <a:lnTo>
                  <a:pt x="396056" y="83209"/>
                </a:lnTo>
                <a:lnTo>
                  <a:pt x="352993" y="83203"/>
                </a:lnTo>
                <a:lnTo>
                  <a:pt x="295090" y="83199"/>
                </a:lnTo>
                <a:lnTo>
                  <a:pt x="240892" y="83198"/>
                </a:lnTo>
                <a:lnTo>
                  <a:pt x="186469" y="83198"/>
                </a:lnTo>
                <a:lnTo>
                  <a:pt x="126992" y="83198"/>
                </a:lnTo>
                <a:lnTo>
                  <a:pt x="77026" y="83198"/>
                </a:lnTo>
                <a:lnTo>
                  <a:pt x="19043" y="83198"/>
                </a:lnTo>
                <a:lnTo>
                  <a:pt x="0" y="83198"/>
                </a:lnTo>
                <a:lnTo>
                  <a:pt x="55080" y="83198"/>
                </a:lnTo>
                <a:lnTo>
                  <a:pt x="100745" y="79670"/>
                </a:lnTo>
                <a:lnTo>
                  <a:pt x="143179" y="73774"/>
                </a:lnTo>
                <a:lnTo>
                  <a:pt x="197645" y="72027"/>
                </a:lnTo>
                <a:lnTo>
                  <a:pt x="255675" y="67982"/>
                </a:lnTo>
                <a:lnTo>
                  <a:pt x="297658" y="63206"/>
                </a:lnTo>
                <a:lnTo>
                  <a:pt x="347184" y="61083"/>
                </a:lnTo>
                <a:lnTo>
                  <a:pt x="396536" y="60140"/>
                </a:lnTo>
                <a:lnTo>
                  <a:pt x="444930" y="61044"/>
                </a:lnTo>
                <a:lnTo>
                  <a:pt x="492895" y="65855"/>
                </a:lnTo>
                <a:lnTo>
                  <a:pt x="540672" y="68875"/>
                </a:lnTo>
                <a:lnTo>
                  <a:pt x="588364" y="71541"/>
                </a:lnTo>
                <a:lnTo>
                  <a:pt x="636019" y="77135"/>
                </a:lnTo>
                <a:lnTo>
                  <a:pt x="683658" y="80503"/>
                </a:lnTo>
                <a:lnTo>
                  <a:pt x="729966" y="83323"/>
                </a:lnTo>
                <a:lnTo>
                  <a:pt x="789256" y="91026"/>
                </a:lnTo>
                <a:lnTo>
                  <a:pt x="838451" y="9510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51"/>
          <p:cNvSpPr/>
          <p:nvPr/>
        </p:nvSpPr>
        <p:spPr>
          <a:xfrm>
            <a:off x="1071563" y="4250531"/>
            <a:ext cx="1428751" cy="47626"/>
          </a:xfrm>
          <a:custGeom>
            <a:avLst/>
            <a:gdLst/>
            <a:ahLst/>
            <a:cxnLst/>
            <a:rect l="0" t="0" r="0" b="0"/>
            <a:pathLst>
              <a:path w="1428751" h="47626">
                <a:moveTo>
                  <a:pt x="0" y="47625"/>
                </a:moveTo>
                <a:lnTo>
                  <a:pt x="0" y="37374"/>
                </a:lnTo>
                <a:lnTo>
                  <a:pt x="1322" y="36822"/>
                </a:lnTo>
                <a:lnTo>
                  <a:pt x="59932" y="26315"/>
                </a:lnTo>
                <a:lnTo>
                  <a:pt x="115117" y="23959"/>
                </a:lnTo>
                <a:lnTo>
                  <a:pt x="172972" y="13575"/>
                </a:lnTo>
                <a:lnTo>
                  <a:pt x="223736" y="12236"/>
                </a:lnTo>
                <a:lnTo>
                  <a:pt x="276881" y="11971"/>
                </a:lnTo>
                <a:lnTo>
                  <a:pt x="322368" y="11926"/>
                </a:lnTo>
                <a:lnTo>
                  <a:pt x="372888" y="8384"/>
                </a:lnTo>
                <a:lnTo>
                  <a:pt x="429749" y="2485"/>
                </a:lnTo>
                <a:lnTo>
                  <a:pt x="488489" y="736"/>
                </a:lnTo>
                <a:lnTo>
                  <a:pt x="529314" y="327"/>
                </a:lnTo>
                <a:lnTo>
                  <a:pt x="573917" y="146"/>
                </a:lnTo>
                <a:lnTo>
                  <a:pt x="620199" y="65"/>
                </a:lnTo>
                <a:lnTo>
                  <a:pt x="667227" y="29"/>
                </a:lnTo>
                <a:lnTo>
                  <a:pt x="714587" y="13"/>
                </a:lnTo>
                <a:lnTo>
                  <a:pt x="762094" y="6"/>
                </a:lnTo>
                <a:lnTo>
                  <a:pt x="809666" y="3"/>
                </a:lnTo>
                <a:lnTo>
                  <a:pt x="857268" y="1"/>
                </a:lnTo>
                <a:lnTo>
                  <a:pt x="904883" y="1"/>
                </a:lnTo>
                <a:lnTo>
                  <a:pt x="953826" y="0"/>
                </a:lnTo>
                <a:lnTo>
                  <a:pt x="1006447" y="0"/>
                </a:lnTo>
                <a:lnTo>
                  <a:pt x="1057174" y="0"/>
                </a:lnTo>
                <a:lnTo>
                  <a:pt x="1106178" y="0"/>
                </a:lnTo>
                <a:lnTo>
                  <a:pt x="1154415" y="0"/>
                </a:lnTo>
                <a:lnTo>
                  <a:pt x="1202313" y="0"/>
                </a:lnTo>
                <a:lnTo>
                  <a:pt x="1250059" y="0"/>
                </a:lnTo>
                <a:lnTo>
                  <a:pt x="1297738" y="0"/>
                </a:lnTo>
                <a:lnTo>
                  <a:pt x="1341859" y="0"/>
                </a:lnTo>
                <a:lnTo>
                  <a:pt x="1393303" y="0"/>
                </a:lnTo>
                <a:lnTo>
                  <a:pt x="14287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52"/>
          <p:cNvSpPr/>
          <p:nvPr/>
        </p:nvSpPr>
        <p:spPr>
          <a:xfrm>
            <a:off x="3274219" y="3750489"/>
            <a:ext cx="1476376" cy="71418"/>
          </a:xfrm>
          <a:custGeom>
            <a:avLst/>
            <a:gdLst/>
            <a:ahLst/>
            <a:cxnLst/>
            <a:rect l="0" t="0" r="0" b="0"/>
            <a:pathLst>
              <a:path w="1476376" h="71418">
                <a:moveTo>
                  <a:pt x="0" y="71417"/>
                </a:moveTo>
                <a:lnTo>
                  <a:pt x="0" y="65097"/>
                </a:lnTo>
                <a:lnTo>
                  <a:pt x="1323" y="63235"/>
                </a:lnTo>
                <a:lnTo>
                  <a:pt x="3528" y="61993"/>
                </a:lnTo>
                <a:lnTo>
                  <a:pt x="20308" y="58515"/>
                </a:lnTo>
                <a:lnTo>
                  <a:pt x="31887" y="51425"/>
                </a:lnTo>
                <a:lnTo>
                  <a:pt x="45019" y="48736"/>
                </a:lnTo>
                <a:lnTo>
                  <a:pt x="65080" y="46617"/>
                </a:lnTo>
                <a:lnTo>
                  <a:pt x="103395" y="37398"/>
                </a:lnTo>
                <a:lnTo>
                  <a:pt x="155854" y="35923"/>
                </a:lnTo>
                <a:lnTo>
                  <a:pt x="202618" y="35743"/>
                </a:lnTo>
                <a:lnTo>
                  <a:pt x="258255" y="27525"/>
                </a:lnTo>
                <a:lnTo>
                  <a:pt x="312363" y="21002"/>
                </a:lnTo>
                <a:lnTo>
                  <a:pt x="361545" y="14587"/>
                </a:lnTo>
                <a:lnTo>
                  <a:pt x="418010" y="12686"/>
                </a:lnTo>
                <a:lnTo>
                  <a:pt x="476633" y="8596"/>
                </a:lnTo>
                <a:lnTo>
                  <a:pt x="535894" y="2532"/>
                </a:lnTo>
                <a:lnTo>
                  <a:pt x="576842" y="1114"/>
                </a:lnTo>
                <a:lnTo>
                  <a:pt x="621499" y="484"/>
                </a:lnTo>
                <a:lnTo>
                  <a:pt x="667805" y="204"/>
                </a:lnTo>
                <a:lnTo>
                  <a:pt x="714844" y="79"/>
                </a:lnTo>
                <a:lnTo>
                  <a:pt x="762208" y="24"/>
                </a:lnTo>
                <a:lnTo>
                  <a:pt x="809717" y="0"/>
                </a:lnTo>
                <a:lnTo>
                  <a:pt x="857291" y="1311"/>
                </a:lnTo>
                <a:lnTo>
                  <a:pt x="904893" y="6304"/>
                </a:lnTo>
                <a:lnTo>
                  <a:pt x="956036" y="9406"/>
                </a:lnTo>
                <a:lnTo>
                  <a:pt x="1008311" y="10783"/>
                </a:lnTo>
                <a:lnTo>
                  <a:pt x="1058003" y="11396"/>
                </a:lnTo>
                <a:lnTo>
                  <a:pt x="1106546" y="15196"/>
                </a:lnTo>
                <a:lnTo>
                  <a:pt x="1154580" y="21294"/>
                </a:lnTo>
                <a:lnTo>
                  <a:pt x="1202386" y="28414"/>
                </a:lnTo>
                <a:lnTo>
                  <a:pt x="1250092" y="32461"/>
                </a:lnTo>
                <a:lnTo>
                  <a:pt x="1297752" y="35583"/>
                </a:lnTo>
                <a:lnTo>
                  <a:pt x="1345393" y="41380"/>
                </a:lnTo>
                <a:lnTo>
                  <a:pt x="1404199" y="52081"/>
                </a:lnTo>
                <a:lnTo>
                  <a:pt x="1458002" y="66226"/>
                </a:lnTo>
                <a:lnTo>
                  <a:pt x="1476375" y="714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00764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Hypothesize (also Claim or Thesis)	</a:t>
            </a:r>
            <a:endParaRPr lang="en-US" dirty="0"/>
          </a:p>
        </p:txBody>
      </p:sp>
      <p:sp>
        <p:nvSpPr>
          <p:cNvPr id="3" name="Content Placeholder 2"/>
          <p:cNvSpPr>
            <a:spLocks noGrp="1"/>
          </p:cNvSpPr>
          <p:nvPr>
            <p:ph idx="1"/>
          </p:nvPr>
        </p:nvSpPr>
        <p:spPr>
          <a:xfrm>
            <a:off x="457201" y="2324100"/>
            <a:ext cx="8858250" cy="4248150"/>
          </a:xfrm>
        </p:spPr>
        <p:txBody>
          <a:bodyPr>
            <a:normAutofit fontScale="92500"/>
          </a:bodyPr>
          <a:lstStyle/>
          <a:p>
            <a:r>
              <a:rPr lang="en-US" sz="3200" dirty="0"/>
              <a:t>t</a:t>
            </a:r>
            <a:r>
              <a:rPr lang="en-US" sz="3200" dirty="0" smtClean="0"/>
              <a:t>o </a:t>
            </a:r>
            <a:r>
              <a:rPr lang="en-US" sz="3200" dirty="0"/>
              <a:t>form a proposition, or set of propositions, set forth as an explanation for the occurrence of some specified group of </a:t>
            </a:r>
            <a:r>
              <a:rPr lang="en-US" sz="3200" dirty="0" smtClean="0"/>
              <a:t>phenomena based on reason and preliminary evidence or data</a:t>
            </a:r>
          </a:p>
          <a:p>
            <a:pPr lvl="0"/>
            <a:r>
              <a:rPr lang="en-US" sz="3200" i="1" u="sng" dirty="0" smtClean="0"/>
              <a:t>Using the data collected, hypothesize on the current and future health of the stream.</a:t>
            </a:r>
            <a:endParaRPr lang="en-US" sz="3200" i="1" u="sng" dirty="0"/>
          </a:p>
          <a:p>
            <a:pPr marL="0" indent="0">
              <a:buNone/>
            </a:pPr>
            <a:r>
              <a:rPr lang="en-US" sz="3200" i="1" u="sng" dirty="0" smtClean="0"/>
              <a:t> </a:t>
            </a:r>
          </a:p>
          <a:p>
            <a:endParaRPr lang="en-US" sz="3200" i="1" u="sng" dirty="0"/>
          </a:p>
        </p:txBody>
      </p:sp>
      <p:pic>
        <p:nvPicPr>
          <p:cNvPr id="4" name="Picture 3"/>
          <p:cNvPicPr>
            <a:picLocks noChangeAspect="1"/>
          </p:cNvPicPr>
          <p:nvPr/>
        </p:nvPicPr>
        <p:blipFill>
          <a:blip r:embed="rId2"/>
          <a:stretch>
            <a:fillRect/>
          </a:stretch>
        </p:blipFill>
        <p:spPr>
          <a:xfrm>
            <a:off x="9684327" y="1431511"/>
            <a:ext cx="2135410" cy="2871697"/>
          </a:xfrm>
          <a:prstGeom prst="rect">
            <a:avLst/>
          </a:prstGeom>
        </p:spPr>
      </p:pic>
      <p:grpSp>
        <p:nvGrpSpPr>
          <p:cNvPr id="10" name="SMARTInkShape-Group41"/>
          <p:cNvGrpSpPr/>
          <p:nvPr/>
        </p:nvGrpSpPr>
        <p:grpSpPr>
          <a:xfrm>
            <a:off x="1095375" y="2833688"/>
            <a:ext cx="4238626" cy="595313"/>
            <a:chOff x="1095375" y="2833688"/>
            <a:chExt cx="4238626" cy="595313"/>
          </a:xfrm>
        </p:grpSpPr>
        <p:sp>
          <p:nvSpPr>
            <p:cNvPr id="8" name="SMARTInkShape-53"/>
            <p:cNvSpPr/>
            <p:nvPr/>
          </p:nvSpPr>
          <p:spPr>
            <a:xfrm>
              <a:off x="1095375" y="3262313"/>
              <a:ext cx="4238626" cy="166688"/>
            </a:xfrm>
            <a:custGeom>
              <a:avLst/>
              <a:gdLst/>
              <a:ahLst/>
              <a:cxnLst/>
              <a:rect l="0" t="0" r="0" b="0"/>
              <a:pathLst>
                <a:path w="4238626" h="166688">
                  <a:moveTo>
                    <a:pt x="0" y="0"/>
                  </a:moveTo>
                  <a:lnTo>
                    <a:pt x="56321" y="0"/>
                  </a:lnTo>
                  <a:lnTo>
                    <a:pt x="109575" y="0"/>
                  </a:lnTo>
                  <a:lnTo>
                    <a:pt x="168555" y="0"/>
                  </a:lnTo>
                  <a:lnTo>
                    <a:pt x="216004" y="0"/>
                  </a:lnTo>
                  <a:lnTo>
                    <a:pt x="271434" y="0"/>
                  </a:lnTo>
                  <a:lnTo>
                    <a:pt x="320993" y="0"/>
                  </a:lnTo>
                  <a:lnTo>
                    <a:pt x="370323" y="0"/>
                  </a:lnTo>
                  <a:lnTo>
                    <a:pt x="426124" y="0"/>
                  </a:lnTo>
                  <a:lnTo>
                    <a:pt x="482077" y="6320"/>
                  </a:lnTo>
                  <a:lnTo>
                    <a:pt x="528394" y="10251"/>
                  </a:lnTo>
                  <a:lnTo>
                    <a:pt x="575632" y="11415"/>
                  </a:lnTo>
                  <a:lnTo>
                    <a:pt x="623142" y="11760"/>
                  </a:lnTo>
                  <a:lnTo>
                    <a:pt x="677054" y="11863"/>
                  </a:lnTo>
                  <a:lnTo>
                    <a:pt x="728599" y="11893"/>
                  </a:lnTo>
                  <a:lnTo>
                    <a:pt x="783706" y="11902"/>
                  </a:lnTo>
                  <a:lnTo>
                    <a:pt x="835606" y="11905"/>
                  </a:lnTo>
                  <a:lnTo>
                    <a:pt x="890818" y="11905"/>
                  </a:lnTo>
                  <a:lnTo>
                    <a:pt x="949070" y="11906"/>
                  </a:lnTo>
                  <a:lnTo>
                    <a:pt x="1001902" y="11906"/>
                  </a:lnTo>
                  <a:lnTo>
                    <a:pt x="1057390" y="11906"/>
                  </a:lnTo>
                  <a:lnTo>
                    <a:pt x="1115723" y="11906"/>
                  </a:lnTo>
                  <a:lnTo>
                    <a:pt x="1174899" y="18226"/>
                  </a:lnTo>
                  <a:lnTo>
                    <a:pt x="1234325" y="22157"/>
                  </a:lnTo>
                  <a:lnTo>
                    <a:pt x="1277516" y="23076"/>
                  </a:lnTo>
                  <a:lnTo>
                    <a:pt x="1321848" y="23485"/>
                  </a:lnTo>
                  <a:lnTo>
                    <a:pt x="1363599" y="23667"/>
                  </a:lnTo>
                  <a:lnTo>
                    <a:pt x="1404204" y="23748"/>
                  </a:lnTo>
                  <a:lnTo>
                    <a:pt x="1444299" y="23783"/>
                  </a:lnTo>
                  <a:lnTo>
                    <a:pt x="1484168" y="23799"/>
                  </a:lnTo>
                  <a:lnTo>
                    <a:pt x="1523935" y="23807"/>
                  </a:lnTo>
                  <a:lnTo>
                    <a:pt x="1564982" y="23810"/>
                  </a:lnTo>
                  <a:lnTo>
                    <a:pt x="1609683" y="23811"/>
                  </a:lnTo>
                  <a:lnTo>
                    <a:pt x="1652481" y="23812"/>
                  </a:lnTo>
                  <a:lnTo>
                    <a:pt x="1693551" y="23812"/>
                  </a:lnTo>
                  <a:lnTo>
                    <a:pt x="1733852" y="23812"/>
                  </a:lnTo>
                  <a:lnTo>
                    <a:pt x="1773813" y="23812"/>
                  </a:lnTo>
                  <a:lnTo>
                    <a:pt x="1814945" y="23812"/>
                  </a:lnTo>
                  <a:lnTo>
                    <a:pt x="1859684" y="23812"/>
                  </a:lnTo>
                  <a:lnTo>
                    <a:pt x="1902498" y="23812"/>
                  </a:lnTo>
                  <a:lnTo>
                    <a:pt x="1943576" y="23812"/>
                  </a:lnTo>
                  <a:lnTo>
                    <a:pt x="1983881" y="23812"/>
                  </a:lnTo>
                  <a:lnTo>
                    <a:pt x="2023843" y="23812"/>
                  </a:lnTo>
                  <a:lnTo>
                    <a:pt x="2063653" y="23812"/>
                  </a:lnTo>
                  <a:lnTo>
                    <a:pt x="2103394" y="23812"/>
                  </a:lnTo>
                  <a:lnTo>
                    <a:pt x="2143106" y="23812"/>
                  </a:lnTo>
                  <a:lnTo>
                    <a:pt x="2182804" y="23812"/>
                  </a:lnTo>
                  <a:lnTo>
                    <a:pt x="2222496" y="23812"/>
                  </a:lnTo>
                  <a:lnTo>
                    <a:pt x="2265714" y="23812"/>
                  </a:lnTo>
                  <a:lnTo>
                    <a:pt x="2310057" y="23812"/>
                  </a:lnTo>
                  <a:lnTo>
                    <a:pt x="2351813" y="23812"/>
                  </a:lnTo>
                  <a:lnTo>
                    <a:pt x="2392421" y="27340"/>
                  </a:lnTo>
                  <a:lnTo>
                    <a:pt x="2432517" y="31994"/>
                  </a:lnTo>
                  <a:lnTo>
                    <a:pt x="2472386" y="34063"/>
                  </a:lnTo>
                  <a:lnTo>
                    <a:pt x="2512154" y="34983"/>
                  </a:lnTo>
                  <a:lnTo>
                    <a:pt x="2553201" y="35392"/>
                  </a:lnTo>
                  <a:lnTo>
                    <a:pt x="2597902" y="35573"/>
                  </a:lnTo>
                  <a:lnTo>
                    <a:pt x="2640699" y="35654"/>
                  </a:lnTo>
                  <a:lnTo>
                    <a:pt x="2681769" y="37012"/>
                  </a:lnTo>
                  <a:lnTo>
                    <a:pt x="2722071" y="42026"/>
                  </a:lnTo>
                  <a:lnTo>
                    <a:pt x="2762032" y="45136"/>
                  </a:lnTo>
                  <a:lnTo>
                    <a:pt x="2801841" y="46519"/>
                  </a:lnTo>
                  <a:lnTo>
                    <a:pt x="2841582" y="47133"/>
                  </a:lnTo>
                  <a:lnTo>
                    <a:pt x="2881293" y="50934"/>
                  </a:lnTo>
                  <a:lnTo>
                    <a:pt x="2920991" y="55710"/>
                  </a:lnTo>
                  <a:lnTo>
                    <a:pt x="2960684" y="57832"/>
                  </a:lnTo>
                  <a:lnTo>
                    <a:pt x="3000373" y="58776"/>
                  </a:lnTo>
                  <a:lnTo>
                    <a:pt x="3041385" y="59195"/>
                  </a:lnTo>
                  <a:lnTo>
                    <a:pt x="3086071" y="59382"/>
                  </a:lnTo>
                  <a:lnTo>
                    <a:pt x="3128861" y="62993"/>
                  </a:lnTo>
                  <a:lnTo>
                    <a:pt x="3169928" y="67684"/>
                  </a:lnTo>
                  <a:lnTo>
                    <a:pt x="3210228" y="69769"/>
                  </a:lnTo>
                  <a:lnTo>
                    <a:pt x="3250188" y="70696"/>
                  </a:lnTo>
                  <a:lnTo>
                    <a:pt x="3291320" y="71108"/>
                  </a:lnTo>
                  <a:lnTo>
                    <a:pt x="3336059" y="71290"/>
                  </a:lnTo>
                  <a:lnTo>
                    <a:pt x="3378874" y="74900"/>
                  </a:lnTo>
                  <a:lnTo>
                    <a:pt x="3419951" y="79591"/>
                  </a:lnTo>
                  <a:lnTo>
                    <a:pt x="3460256" y="81675"/>
                  </a:lnTo>
                  <a:lnTo>
                    <a:pt x="3500218" y="82602"/>
                  </a:lnTo>
                  <a:lnTo>
                    <a:pt x="3540027" y="83014"/>
                  </a:lnTo>
                  <a:lnTo>
                    <a:pt x="3579769" y="83197"/>
                  </a:lnTo>
                  <a:lnTo>
                    <a:pt x="3619481" y="83279"/>
                  </a:lnTo>
                  <a:lnTo>
                    <a:pt x="3659179" y="84637"/>
                  </a:lnTo>
                  <a:lnTo>
                    <a:pt x="3717393" y="91517"/>
                  </a:lnTo>
                  <a:lnTo>
                    <a:pt x="3768744" y="94144"/>
                  </a:lnTo>
                  <a:lnTo>
                    <a:pt x="3817473" y="96245"/>
                  </a:lnTo>
                  <a:lnTo>
                    <a:pt x="3865425" y="103335"/>
                  </a:lnTo>
                  <a:lnTo>
                    <a:pt x="3911824" y="106024"/>
                  </a:lnTo>
                  <a:lnTo>
                    <a:pt x="3967256" y="110460"/>
                  </a:lnTo>
                  <a:lnTo>
                    <a:pt x="4022449" y="117363"/>
                  </a:lnTo>
                  <a:lnTo>
                    <a:pt x="4080071" y="128262"/>
                  </a:lnTo>
                  <a:lnTo>
                    <a:pt x="4121169" y="136754"/>
                  </a:lnTo>
                  <a:lnTo>
                    <a:pt x="4174569" y="152589"/>
                  </a:lnTo>
                  <a:lnTo>
                    <a:pt x="4232859" y="166322"/>
                  </a:lnTo>
                  <a:lnTo>
                    <a:pt x="4238625" y="1666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54"/>
            <p:cNvSpPr/>
            <p:nvPr/>
          </p:nvSpPr>
          <p:spPr>
            <a:xfrm>
              <a:off x="1107281" y="2833688"/>
              <a:ext cx="3667126" cy="154782"/>
            </a:xfrm>
            <a:custGeom>
              <a:avLst/>
              <a:gdLst/>
              <a:ahLst/>
              <a:cxnLst/>
              <a:rect l="0" t="0" r="0" b="0"/>
              <a:pathLst>
                <a:path w="3667126" h="154782">
                  <a:moveTo>
                    <a:pt x="0" y="23812"/>
                  </a:moveTo>
                  <a:lnTo>
                    <a:pt x="10252" y="23812"/>
                  </a:lnTo>
                  <a:lnTo>
                    <a:pt x="21085" y="15629"/>
                  </a:lnTo>
                  <a:lnTo>
                    <a:pt x="32118" y="13009"/>
                  </a:lnTo>
                  <a:lnTo>
                    <a:pt x="71960" y="10680"/>
                  </a:lnTo>
                  <a:lnTo>
                    <a:pt x="104563" y="1667"/>
                  </a:lnTo>
                  <a:lnTo>
                    <a:pt x="158831" y="97"/>
                  </a:lnTo>
                  <a:lnTo>
                    <a:pt x="214317" y="5"/>
                  </a:lnTo>
                  <a:lnTo>
                    <a:pt x="271362" y="0"/>
                  </a:lnTo>
                  <a:lnTo>
                    <a:pt x="322710" y="0"/>
                  </a:lnTo>
                  <a:lnTo>
                    <a:pt x="372867" y="0"/>
                  </a:lnTo>
                  <a:lnTo>
                    <a:pt x="427019" y="0"/>
                  </a:lnTo>
                  <a:lnTo>
                    <a:pt x="477256" y="1322"/>
                  </a:lnTo>
                  <a:lnTo>
                    <a:pt x="536764" y="9423"/>
                  </a:lnTo>
                  <a:lnTo>
                    <a:pt x="583698" y="11170"/>
                  </a:lnTo>
                  <a:lnTo>
                    <a:pt x="631118" y="15216"/>
                  </a:lnTo>
                  <a:lnTo>
                    <a:pt x="678682" y="21265"/>
                  </a:lnTo>
                  <a:lnTo>
                    <a:pt x="729817" y="23057"/>
                  </a:lnTo>
                  <a:lnTo>
                    <a:pt x="783332" y="23588"/>
                  </a:lnTo>
                  <a:lnTo>
                    <a:pt x="836231" y="23746"/>
                  </a:lnTo>
                  <a:lnTo>
                    <a:pt x="893796" y="23792"/>
                  </a:lnTo>
                  <a:lnTo>
                    <a:pt x="949218" y="23806"/>
                  </a:lnTo>
                  <a:lnTo>
                    <a:pt x="1002681" y="23810"/>
                  </a:lnTo>
                  <a:lnTo>
                    <a:pt x="1056886" y="23812"/>
                  </a:lnTo>
                  <a:lnTo>
                    <a:pt x="1109988" y="23812"/>
                  </a:lnTo>
                  <a:lnTo>
                    <a:pt x="1167615" y="23812"/>
                  </a:lnTo>
                  <a:lnTo>
                    <a:pt x="1226582" y="23812"/>
                  </a:lnTo>
                  <a:lnTo>
                    <a:pt x="1282418" y="23812"/>
                  </a:lnTo>
                  <a:lnTo>
                    <a:pt x="1336004" y="23812"/>
                  </a:lnTo>
                  <a:lnTo>
                    <a:pt x="1393773" y="23812"/>
                  </a:lnTo>
                  <a:lnTo>
                    <a:pt x="1452783" y="23812"/>
                  </a:lnTo>
                  <a:lnTo>
                    <a:pt x="1508631" y="23812"/>
                  </a:lnTo>
                  <a:lnTo>
                    <a:pt x="1562221" y="23812"/>
                  </a:lnTo>
                  <a:lnTo>
                    <a:pt x="1619991" y="20284"/>
                  </a:lnTo>
                  <a:lnTo>
                    <a:pt x="1679001" y="14388"/>
                  </a:lnTo>
                  <a:lnTo>
                    <a:pt x="1734850" y="12641"/>
                  </a:lnTo>
                  <a:lnTo>
                    <a:pt x="1788440" y="12124"/>
                  </a:lnTo>
                  <a:lnTo>
                    <a:pt x="1846210" y="11970"/>
                  </a:lnTo>
                  <a:lnTo>
                    <a:pt x="1905220" y="11925"/>
                  </a:lnTo>
                  <a:lnTo>
                    <a:pt x="1964596" y="8383"/>
                  </a:lnTo>
                  <a:lnTo>
                    <a:pt x="2005571" y="3726"/>
                  </a:lnTo>
                  <a:lnTo>
                    <a:pt x="2050240" y="1656"/>
                  </a:lnTo>
                  <a:lnTo>
                    <a:pt x="2093023" y="736"/>
                  </a:lnTo>
                  <a:lnTo>
                    <a:pt x="2134087" y="327"/>
                  </a:lnTo>
                  <a:lnTo>
                    <a:pt x="2174386" y="145"/>
                  </a:lnTo>
                  <a:lnTo>
                    <a:pt x="2217873" y="64"/>
                  </a:lnTo>
                  <a:lnTo>
                    <a:pt x="2262336" y="1351"/>
                  </a:lnTo>
                  <a:lnTo>
                    <a:pt x="2304146" y="6333"/>
                  </a:lnTo>
                  <a:lnTo>
                    <a:pt x="2344777" y="9429"/>
                  </a:lnTo>
                  <a:lnTo>
                    <a:pt x="2386207" y="10805"/>
                  </a:lnTo>
                  <a:lnTo>
                    <a:pt x="2431078" y="11417"/>
                  </a:lnTo>
                  <a:lnTo>
                    <a:pt x="2473951" y="15216"/>
                  </a:lnTo>
                  <a:lnTo>
                    <a:pt x="2515055" y="19992"/>
                  </a:lnTo>
                  <a:lnTo>
                    <a:pt x="2555372" y="22114"/>
                  </a:lnTo>
                  <a:lnTo>
                    <a:pt x="2595339" y="26585"/>
                  </a:lnTo>
                  <a:lnTo>
                    <a:pt x="2635151" y="31659"/>
                  </a:lnTo>
                  <a:lnTo>
                    <a:pt x="2674894" y="33914"/>
                  </a:lnTo>
                  <a:lnTo>
                    <a:pt x="2714605" y="38444"/>
                  </a:lnTo>
                  <a:lnTo>
                    <a:pt x="2754304" y="44867"/>
                  </a:lnTo>
                  <a:lnTo>
                    <a:pt x="2793996" y="52132"/>
                  </a:lnTo>
                  <a:lnTo>
                    <a:pt x="2833686" y="56242"/>
                  </a:lnTo>
                  <a:lnTo>
                    <a:pt x="2873374" y="59392"/>
                  </a:lnTo>
                  <a:lnTo>
                    <a:pt x="2931583" y="68603"/>
                  </a:lnTo>
                  <a:lnTo>
                    <a:pt x="2984255" y="79711"/>
                  </a:lnTo>
                  <a:lnTo>
                    <a:pt x="3041166" y="90057"/>
                  </a:lnTo>
                  <a:lnTo>
                    <a:pt x="3099921" y="95034"/>
                  </a:lnTo>
                  <a:lnTo>
                    <a:pt x="3157899" y="102976"/>
                  </a:lnTo>
                  <a:lnTo>
                    <a:pt x="3210503" y="107240"/>
                  </a:lnTo>
                  <a:lnTo>
                    <a:pt x="3266070" y="114971"/>
                  </a:lnTo>
                  <a:lnTo>
                    <a:pt x="3316637" y="119173"/>
                  </a:lnTo>
                  <a:lnTo>
                    <a:pt x="3365133" y="126885"/>
                  </a:lnTo>
                  <a:lnTo>
                    <a:pt x="3413017" y="129758"/>
                  </a:lnTo>
                  <a:lnTo>
                    <a:pt x="3459395" y="131933"/>
                  </a:lnTo>
                  <a:lnTo>
                    <a:pt x="3511292" y="140322"/>
                  </a:lnTo>
                  <a:lnTo>
                    <a:pt x="3570414" y="142538"/>
                  </a:lnTo>
                  <a:lnTo>
                    <a:pt x="3596725" y="144098"/>
                  </a:lnTo>
                  <a:lnTo>
                    <a:pt x="3621665" y="152279"/>
                  </a:lnTo>
                  <a:lnTo>
                    <a:pt x="3667125" y="15478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325295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	</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 to make connections,</a:t>
            </a:r>
          </a:p>
          <a:p>
            <a:pPr marL="0" indent="0">
              <a:buNone/>
            </a:pPr>
            <a:r>
              <a:rPr lang="en-US" sz="3200" dirty="0" smtClean="0"/>
              <a:t>to </a:t>
            </a:r>
            <a:r>
              <a:rPr lang="en-US" sz="3200" dirty="0"/>
              <a:t>unite or </a:t>
            </a:r>
            <a:r>
              <a:rPr lang="en-US" sz="3200" dirty="0" smtClean="0"/>
              <a:t>combine.</a:t>
            </a:r>
          </a:p>
          <a:p>
            <a:r>
              <a:rPr lang="en-US" sz="3200" i="1" u="sng" dirty="0" smtClean="0"/>
              <a:t>Integrate knowledge</a:t>
            </a:r>
          </a:p>
          <a:p>
            <a:pPr marL="0" indent="0">
              <a:buNone/>
            </a:pPr>
            <a:r>
              <a:rPr lang="en-US" sz="3200" i="1" u="sng" dirty="0" smtClean="0"/>
              <a:t>of foods and diet to</a:t>
            </a:r>
          </a:p>
          <a:p>
            <a:pPr marL="0" indent="0">
              <a:buNone/>
            </a:pPr>
            <a:r>
              <a:rPr lang="en-US" sz="3200" i="1" u="sng" dirty="0"/>
              <a:t>p</a:t>
            </a:r>
            <a:r>
              <a:rPr lang="en-US" sz="3200" i="1" u="sng" dirty="0" smtClean="0"/>
              <a:t>ropose a wellness </a:t>
            </a:r>
          </a:p>
          <a:p>
            <a:pPr marL="0" indent="0">
              <a:buNone/>
            </a:pPr>
            <a:r>
              <a:rPr lang="en-US" sz="3200" i="1" u="sng" dirty="0"/>
              <a:t>p</a:t>
            </a:r>
            <a:r>
              <a:rPr lang="en-US" sz="3200" i="1" u="sng" dirty="0" smtClean="0"/>
              <a:t>lan for your family.</a:t>
            </a:r>
          </a:p>
          <a:p>
            <a:pPr marL="0" indent="0">
              <a:buNone/>
            </a:pPr>
            <a:endParaRPr lang="en-US" sz="3200" i="1" u="sng" dirty="0" smtClean="0"/>
          </a:p>
        </p:txBody>
      </p:sp>
      <p:pic>
        <p:nvPicPr>
          <p:cNvPr id="4" name="Picture 3"/>
          <p:cNvPicPr>
            <a:picLocks noChangeAspect="1"/>
          </p:cNvPicPr>
          <p:nvPr/>
        </p:nvPicPr>
        <p:blipFill>
          <a:blip r:embed="rId2"/>
          <a:stretch>
            <a:fillRect/>
          </a:stretch>
        </p:blipFill>
        <p:spPr>
          <a:xfrm>
            <a:off x="5892112" y="2635249"/>
            <a:ext cx="5735595" cy="4206103"/>
          </a:xfrm>
          <a:prstGeom prst="rect">
            <a:avLst/>
          </a:prstGeom>
        </p:spPr>
      </p:pic>
      <p:grpSp>
        <p:nvGrpSpPr>
          <p:cNvPr id="11" name="SMARTInkShape-Group42"/>
          <p:cNvGrpSpPr/>
          <p:nvPr/>
        </p:nvGrpSpPr>
        <p:grpSpPr>
          <a:xfrm>
            <a:off x="3383030" y="3071856"/>
            <a:ext cx="1939066" cy="618983"/>
            <a:chOff x="3383030" y="3071856"/>
            <a:chExt cx="1939066" cy="618983"/>
          </a:xfrm>
        </p:grpSpPr>
        <p:sp>
          <p:nvSpPr>
            <p:cNvPr id="9" name="SMARTInkShape-55"/>
            <p:cNvSpPr/>
            <p:nvPr/>
          </p:nvSpPr>
          <p:spPr>
            <a:xfrm>
              <a:off x="3774281" y="3071856"/>
              <a:ext cx="1547815" cy="35676"/>
            </a:xfrm>
            <a:custGeom>
              <a:avLst/>
              <a:gdLst/>
              <a:ahLst/>
              <a:cxnLst/>
              <a:rect l="0" t="0" r="0" b="0"/>
              <a:pathLst>
                <a:path w="1547815" h="35676">
                  <a:moveTo>
                    <a:pt x="0" y="35675"/>
                  </a:moveTo>
                  <a:lnTo>
                    <a:pt x="6321" y="29355"/>
                  </a:lnTo>
                  <a:lnTo>
                    <a:pt x="12952" y="26251"/>
                  </a:lnTo>
                  <a:lnTo>
                    <a:pt x="66651" y="13063"/>
                  </a:lnTo>
                  <a:lnTo>
                    <a:pt x="121253" y="12100"/>
                  </a:lnTo>
                  <a:lnTo>
                    <a:pt x="167337" y="8405"/>
                  </a:lnTo>
                  <a:lnTo>
                    <a:pt x="214505" y="2460"/>
                  </a:lnTo>
                  <a:lnTo>
                    <a:pt x="265522" y="698"/>
                  </a:lnTo>
                  <a:lnTo>
                    <a:pt x="322531" y="177"/>
                  </a:lnTo>
                  <a:lnTo>
                    <a:pt x="362952" y="54"/>
                  </a:lnTo>
                  <a:lnTo>
                    <a:pt x="407375" y="0"/>
                  </a:lnTo>
                  <a:lnTo>
                    <a:pt x="453576" y="3504"/>
                  </a:lnTo>
                  <a:lnTo>
                    <a:pt x="500569" y="8147"/>
                  </a:lnTo>
                  <a:lnTo>
                    <a:pt x="547913" y="10212"/>
                  </a:lnTo>
                  <a:lnTo>
                    <a:pt x="598940" y="11129"/>
                  </a:lnTo>
                  <a:lnTo>
                    <a:pt x="651164" y="11537"/>
                  </a:lnTo>
                  <a:lnTo>
                    <a:pt x="700833" y="11718"/>
                  </a:lnTo>
                  <a:lnTo>
                    <a:pt x="752895" y="11798"/>
                  </a:lnTo>
                  <a:lnTo>
                    <a:pt x="806901" y="11834"/>
                  </a:lnTo>
                  <a:lnTo>
                    <a:pt x="861772" y="11850"/>
                  </a:lnTo>
                  <a:lnTo>
                    <a:pt x="917027" y="15385"/>
                  </a:lnTo>
                  <a:lnTo>
                    <a:pt x="972453" y="20043"/>
                  </a:lnTo>
                  <a:lnTo>
                    <a:pt x="1027955" y="22113"/>
                  </a:lnTo>
                  <a:lnTo>
                    <a:pt x="1079963" y="23033"/>
                  </a:lnTo>
                  <a:lnTo>
                    <a:pt x="1129536" y="23442"/>
                  </a:lnTo>
                  <a:lnTo>
                    <a:pt x="1178027" y="23624"/>
                  </a:lnTo>
                  <a:lnTo>
                    <a:pt x="1226036" y="23704"/>
                  </a:lnTo>
                  <a:lnTo>
                    <a:pt x="1272509" y="23740"/>
                  </a:lnTo>
                  <a:lnTo>
                    <a:pt x="1315212" y="23756"/>
                  </a:lnTo>
                  <a:lnTo>
                    <a:pt x="1370120" y="23765"/>
                  </a:lnTo>
                  <a:lnTo>
                    <a:pt x="1419904" y="23768"/>
                  </a:lnTo>
                  <a:lnTo>
                    <a:pt x="1473305" y="25092"/>
                  </a:lnTo>
                  <a:lnTo>
                    <a:pt x="1530929" y="35185"/>
                  </a:lnTo>
                  <a:lnTo>
                    <a:pt x="1547814" y="356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56"/>
            <p:cNvSpPr/>
            <p:nvPr/>
          </p:nvSpPr>
          <p:spPr>
            <a:xfrm>
              <a:off x="3383030" y="3619500"/>
              <a:ext cx="1355659" cy="71339"/>
            </a:xfrm>
            <a:custGeom>
              <a:avLst/>
              <a:gdLst/>
              <a:ahLst/>
              <a:cxnLst/>
              <a:rect l="0" t="0" r="0" b="0"/>
              <a:pathLst>
                <a:path w="1355659" h="71339">
                  <a:moveTo>
                    <a:pt x="10251" y="11906"/>
                  </a:moveTo>
                  <a:lnTo>
                    <a:pt x="0" y="11906"/>
                  </a:lnTo>
                  <a:lnTo>
                    <a:pt x="8741" y="1655"/>
                  </a:lnTo>
                  <a:lnTo>
                    <a:pt x="68070" y="13"/>
                  </a:lnTo>
                  <a:lnTo>
                    <a:pt x="118750" y="2"/>
                  </a:lnTo>
                  <a:lnTo>
                    <a:pt x="165298" y="0"/>
                  </a:lnTo>
                  <a:lnTo>
                    <a:pt x="222215" y="1323"/>
                  </a:lnTo>
                  <a:lnTo>
                    <a:pt x="271346" y="8182"/>
                  </a:lnTo>
                  <a:lnTo>
                    <a:pt x="312825" y="10251"/>
                  </a:lnTo>
                  <a:lnTo>
                    <a:pt x="354190" y="14698"/>
                  </a:lnTo>
                  <a:lnTo>
                    <a:pt x="397269" y="19762"/>
                  </a:lnTo>
                  <a:lnTo>
                    <a:pt x="447283" y="22012"/>
                  </a:lnTo>
                  <a:lnTo>
                    <a:pt x="496853" y="23013"/>
                  </a:lnTo>
                  <a:lnTo>
                    <a:pt x="546664" y="24780"/>
                  </a:lnTo>
                  <a:lnTo>
                    <a:pt x="599671" y="29975"/>
                  </a:lnTo>
                  <a:lnTo>
                    <a:pt x="654098" y="36694"/>
                  </a:lnTo>
                  <a:lnTo>
                    <a:pt x="707832" y="42766"/>
                  </a:lnTo>
                  <a:lnTo>
                    <a:pt x="758173" y="45466"/>
                  </a:lnTo>
                  <a:lnTo>
                    <a:pt x="807005" y="46665"/>
                  </a:lnTo>
                  <a:lnTo>
                    <a:pt x="855166" y="48521"/>
                  </a:lnTo>
                  <a:lnTo>
                    <a:pt x="903029" y="53756"/>
                  </a:lnTo>
                  <a:lnTo>
                    <a:pt x="947232" y="56965"/>
                  </a:lnTo>
                  <a:lnTo>
                    <a:pt x="990250" y="58391"/>
                  </a:lnTo>
                  <a:lnTo>
                    <a:pt x="1035827" y="59024"/>
                  </a:lnTo>
                  <a:lnTo>
                    <a:pt x="1093470" y="65701"/>
                  </a:lnTo>
                  <a:lnTo>
                    <a:pt x="1144064" y="69738"/>
                  </a:lnTo>
                  <a:lnTo>
                    <a:pt x="1198889" y="70934"/>
                  </a:lnTo>
                  <a:lnTo>
                    <a:pt x="1256340" y="71338"/>
                  </a:lnTo>
                  <a:lnTo>
                    <a:pt x="1309973" y="70106"/>
                  </a:lnTo>
                  <a:lnTo>
                    <a:pt x="1342985" y="59676"/>
                  </a:lnTo>
                  <a:lnTo>
                    <a:pt x="1355658" y="476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 name="SMARTInkShape-57"/>
          <p:cNvSpPr/>
          <p:nvPr/>
        </p:nvSpPr>
        <p:spPr>
          <a:xfrm>
            <a:off x="1857375" y="3595688"/>
            <a:ext cx="762001" cy="71438"/>
          </a:xfrm>
          <a:custGeom>
            <a:avLst/>
            <a:gdLst/>
            <a:ahLst/>
            <a:cxnLst/>
            <a:rect l="0" t="0" r="0" b="0"/>
            <a:pathLst>
              <a:path w="762001" h="71438">
                <a:moveTo>
                  <a:pt x="0" y="71437"/>
                </a:moveTo>
                <a:lnTo>
                  <a:pt x="10251" y="61186"/>
                </a:lnTo>
                <a:lnTo>
                  <a:pt x="21085" y="58535"/>
                </a:lnTo>
                <a:lnTo>
                  <a:pt x="32118" y="51445"/>
                </a:lnTo>
                <a:lnTo>
                  <a:pt x="43765" y="48756"/>
                </a:lnTo>
                <a:lnTo>
                  <a:pt x="51642" y="48128"/>
                </a:lnTo>
                <a:lnTo>
                  <a:pt x="59553" y="44320"/>
                </a:lnTo>
                <a:lnTo>
                  <a:pt x="63514" y="41453"/>
                </a:lnTo>
                <a:lnTo>
                  <a:pt x="116956" y="25616"/>
                </a:lnTo>
                <a:lnTo>
                  <a:pt x="170765" y="13115"/>
                </a:lnTo>
                <a:lnTo>
                  <a:pt x="194501" y="10941"/>
                </a:lnTo>
                <a:lnTo>
                  <a:pt x="240481" y="1702"/>
                </a:lnTo>
                <a:lnTo>
                  <a:pt x="299518" y="149"/>
                </a:lnTo>
                <a:lnTo>
                  <a:pt x="357433" y="19"/>
                </a:lnTo>
                <a:lnTo>
                  <a:pt x="416751" y="2"/>
                </a:lnTo>
                <a:lnTo>
                  <a:pt x="476254" y="0"/>
                </a:lnTo>
                <a:lnTo>
                  <a:pt x="532254" y="0"/>
                </a:lnTo>
                <a:lnTo>
                  <a:pt x="583187" y="1322"/>
                </a:lnTo>
                <a:lnTo>
                  <a:pt x="635955" y="10802"/>
                </a:lnTo>
                <a:lnTo>
                  <a:pt x="692288" y="11841"/>
                </a:lnTo>
                <a:lnTo>
                  <a:pt x="747690" y="11905"/>
                </a:lnTo>
                <a:lnTo>
                  <a:pt x="748491" y="10583"/>
                </a:lnTo>
                <a:lnTo>
                  <a:pt x="749381" y="5585"/>
                </a:lnTo>
                <a:lnTo>
                  <a:pt x="750942" y="3723"/>
                </a:lnTo>
                <a:lnTo>
                  <a:pt x="7620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104707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984</TotalTime>
  <Words>691</Words>
  <Application>Microsoft Office PowerPoint</Application>
  <PresentationFormat>Widescreen</PresentationFormat>
  <Paragraphs>102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Century Gothic</vt:lpstr>
      <vt:lpstr>Wingdings 3</vt:lpstr>
      <vt:lpstr>Ion Boardroom</vt:lpstr>
      <vt:lpstr>Depth of Knowledge Vocabulary  List 2</vt:lpstr>
      <vt:lpstr>Demonstrate (also Show)</vt:lpstr>
      <vt:lpstr>Generate</vt:lpstr>
      <vt:lpstr>Investigate </vt:lpstr>
      <vt:lpstr>Examine </vt:lpstr>
      <vt:lpstr>Differentiate</vt:lpstr>
      <vt:lpstr>Determine</vt:lpstr>
      <vt:lpstr>Hypothesize (also Claim or Thesis) </vt:lpstr>
      <vt:lpstr>Integrate </vt:lpstr>
      <vt:lpstr>Justify</vt:lpstr>
      <vt:lpstr>Verify </vt:lpstr>
      <vt:lpstr>Conduct</vt:lpstr>
      <vt:lpstr>Perform</vt:lpstr>
      <vt:lpstr>Practice</vt:lpstr>
      <vt:lpstr>Relate </vt:lpstr>
      <vt:lpstr>Synthesize</vt:lpstr>
      <vt:lpstr>Suggestion for an Activity: Part 1 Concept Circles (Dr. Janet Allen)</vt:lpstr>
      <vt:lpstr>Part 2:  Academic Vocabulary Cards (Dr. Janet Allen)</vt:lpstr>
      <vt:lpstr>Synonyms &amp; Antonyms </vt:lpstr>
    </vt:vector>
  </TitlesOfParts>
  <Company>Salt Lake City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Depth of Knowledge Vocabulary</dc:title>
  <dc:creator>Anna Christiansen</dc:creator>
  <cp:lastModifiedBy>Stephanie Hunt</cp:lastModifiedBy>
  <cp:revision>37</cp:revision>
  <dcterms:created xsi:type="dcterms:W3CDTF">2015-01-08T19:46:03Z</dcterms:created>
  <dcterms:modified xsi:type="dcterms:W3CDTF">2016-09-14T03:06:15Z</dcterms:modified>
</cp:coreProperties>
</file>